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/>
    <p:restoredTop sz="94648"/>
  </p:normalViewPr>
  <p:slideViewPr>
    <p:cSldViewPr snapToGrid="0">
      <p:cViewPr varScale="1">
        <p:scale>
          <a:sx n="107" d="100"/>
          <a:sy n="107" d="100"/>
        </p:scale>
        <p:origin x="1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D93D-857F-A175-84E7-EDE853AF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83863-0579-7274-5DBD-85B2F9307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2077-3C40-B38F-100E-7433354C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BA9E4-F7CF-52E1-E507-CA23E10F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F4EB2-DA2D-1D8D-FDC0-D327F027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2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8B8E-4449-7768-C05E-0147711B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C3E47-4A32-85E2-72FA-A12F850CA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29746-3985-F2B4-BAF2-A615C680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DFD2D-C7A9-3445-1B64-715F12F8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23E72-AACD-ED61-82DE-4A8988D4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1F28A-A73D-A370-FD22-3841BD03B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F3825-3B5D-569F-B388-54DBA6736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A1AE-4240-0721-CDAC-B20E2E64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298C-ED02-E1BE-1656-3B234D8B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38250-BAB8-3F87-06FA-DB25DBDB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C60D-E1C7-0CFE-18F5-7B9638F6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988BA-B014-5CAC-0953-7E2E83A5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BB518-81CD-8014-501A-156B6907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6AB0A-D97F-5F91-9831-12104E43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9B38-D97F-35A7-5C9A-54CCF3A9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452D-A9B5-1B35-4BE3-17F3926A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E4118-DA29-40DE-582D-03818A6C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F3D6C-457E-5165-4D66-58F2527D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BB55-D542-5488-EB86-6D4F4759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2FB34-0AD1-512A-1E5D-D8DDA5B6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2EF7-BD6E-092E-26AC-58C126C1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FB8BD-3B91-8A66-0F55-027BAB004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EC3F9-392E-53F3-A2A2-2DA875B51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95840-5355-3ACF-3DF6-809D5E26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8B456-70C7-8F6D-D6E8-73BE0AAF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2EE54-30D1-331C-6BBE-8E506AA9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0D1E-1247-A140-586A-8E075575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7183C-DB79-CFD1-22C8-0E22B2573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19FFB-66C7-D58A-16EB-BF831849D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38011-E2DF-5C7F-3D03-7ACCA9577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C5129-7B99-E9AC-FA33-3604B0340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1E00E-E256-6CFD-FAF3-86BE0ABB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213EB-2176-8445-7870-FD007A83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E3FDB-8839-6E55-E559-66A63345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F10E-EC1E-9E5D-120C-FCC7C963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C3304-E7B1-F746-EAF9-E3D2CBB4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2AF6B-CC02-C74F-E98C-FD9499B1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2DB25-E605-7364-853E-25F64DB8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B6D6D-0282-5AE9-CD3A-FCC6573D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243E3-2080-EF53-BABF-30C6372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47B5D-925C-4ACD-CA5E-0C1B467A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3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4A9D-13A1-A1B2-88C4-5BAAF5F1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D923-6C9C-077B-BF42-1D474609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AFFA3-887C-B741-97B9-27A6D5E57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60B39-6F73-8522-FC82-021717EA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C2FD9-F47E-6A1D-6031-F155B7B2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22064-5C40-99FA-587A-F4599899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5910-F34A-174D-0D80-15A1B642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AEA8F-2DF3-CFE4-2FBE-2B08F5060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08CE1-DAE4-0795-AE80-7C3994C96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1B4D9-E69D-66F8-815E-0F5BEC33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98353-0C08-8598-6568-0C12FFCD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6C43F-8B91-A78C-0C37-7BB92671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4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A47F38-A40F-0AF4-6D51-D3912797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984A6-A32E-011A-737C-0672708E4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03484-F61E-E75E-7722-0B456FE18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0403-EC55-BE4F-BEF4-CE1D6B193DA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8021-358C-D81B-C2B9-BDE174290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9A2D-CD7A-5568-5ACC-AF6F61D7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9475-02AF-8B43-9899-3AD2536F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5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B661-3510-A038-73C3-FF2576AAB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1C839-45F3-62BF-134A-FA9C7E18B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red text and blue and white text&#10;&#10;Description automatically generated">
            <a:extLst>
              <a:ext uri="{FF2B5EF4-FFF2-40B4-BE49-F238E27FC236}">
                <a16:creationId xmlns:a16="http://schemas.microsoft.com/office/drawing/2014/main" id="{F080086A-279B-FE54-E4BB-7E13A68D1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7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D73E-D4BC-A008-6698-D1BA31D6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background with red text and blue water drops&#10;&#10;Description automatically generated">
            <a:extLst>
              <a:ext uri="{FF2B5EF4-FFF2-40B4-BE49-F238E27FC236}">
                <a16:creationId xmlns:a16="http://schemas.microsoft.com/office/drawing/2014/main" id="{ED288C82-C64F-2DBD-C0B9-150B49592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844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text&#10;&#10;Description automatically generated">
            <a:extLst>
              <a:ext uri="{FF2B5EF4-FFF2-40B4-BE49-F238E27FC236}">
                <a16:creationId xmlns:a16="http://schemas.microsoft.com/office/drawing/2014/main" id="{DC369CEB-FF72-BC46-3FE9-FFB972579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text&#10;&#10;Description automatically generated">
            <a:extLst>
              <a:ext uri="{FF2B5EF4-FFF2-40B4-BE49-F238E27FC236}">
                <a16:creationId xmlns:a16="http://schemas.microsoft.com/office/drawing/2014/main" id="{EFF732B9-9EF1-222F-4620-4565F3ED1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9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2023-09-13T02:57:11Z</dcterms:created>
  <dcterms:modified xsi:type="dcterms:W3CDTF">2023-09-13T02:58:37Z</dcterms:modified>
</cp:coreProperties>
</file>