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BD8C-C6FE-84ED-F1A8-FC8A59F0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8D40B-5E47-2043-E10F-2435FE2C6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4A1C6-5363-6814-AE06-D2F8BE67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1E896-950E-D8CC-40FB-A0FB62ED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E6F84-63BF-3D2D-CEA8-DFDB2B4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F5AD-0186-6331-911E-C44AB361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B0C29-FE71-D163-C5C4-EA78D9636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A8E35-4EA2-D586-966D-E670B9AA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C74A-77C1-1331-BF98-05C4297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FB41D-8183-9AE0-65CC-93217588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B6EE7-BF86-C4C5-5BDB-545F136FF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47FFF-D654-7190-7B00-A6805A547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482AB-1910-1685-8606-6A2169AB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7E37-C73C-05CF-D27E-BC26D498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E775-56B5-2DE7-118E-6099B0AE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6C84-2071-4A56-7FE3-D3789961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4C16-0A0E-C84E-44E6-97BF0E3D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E9EBF-521D-6C23-E674-E41D6638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36B9-B402-8FD6-0DD1-8AAF8ADF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66EDD-8986-A119-2E97-64E9EFFC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85EB-A1BD-47D6-D0ED-43CB37F8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BC49-8BEB-235F-7AD2-200F5E82C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DD94-1499-9810-F666-FCF1A5C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F2FB-AD43-11BD-3D4A-6AC79EFA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7B7DA-3532-E06B-01CD-9FEAD883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7B3-4C5C-0672-78E9-E223F8A2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A3FE-DD15-FE80-D81E-C2C673B66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45707-5C75-EB76-6FF4-95A4480D9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D32D4-7990-76FF-BC82-178F3C6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1FAA-1FEE-1C2B-E659-E87BDF8E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DD92B-E6F6-115E-261D-4418CBFC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76EB-F60D-05B7-6BAB-C33877F5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3F2D2-2641-EB6D-45E0-7CF879F2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4D513-F74B-901B-E208-DBA4B9DAF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BDA82-0D0B-0312-167F-C2E223901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F9748-084B-A8CB-791A-BFEDC092F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3B961-3069-BCD4-DD4F-4F01FF7D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572DD-6697-2C1E-E798-8D4778C9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96F2A-5F8B-9E54-094F-0CC811D0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3909-C6C0-F772-983A-971B3059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00F-ED49-6A94-0721-E8E58C58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02830-E588-DBF6-95D3-A03BDDF3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0C45F-9FE6-EA3E-BB84-9FAADDD7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44347-6BBC-E858-DC6B-F60B1471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B892F-9323-4B3E-EED3-8FBFB601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B17F2-6BFC-0DA4-0B34-2622C10D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A6DB-80B4-B6A8-ED6D-1806DA14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716A-40DF-339C-EE84-C089DFB7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231A9-3F5E-6D09-190B-2A311E86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5AFF-BCCF-C797-74E6-4A30A897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BC3A3-D798-C6F3-3138-D65FC64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A928A-27E1-F5EC-A61D-9148890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E9FB-37D0-9E2D-89B7-DEE347E4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69EAB-E3DE-64D1-99B0-1B6183E8A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EC15E-37FF-46C4-36B1-C5C231B80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CDCAB-2ED5-FABD-9E26-31B3C8A6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4A1F-C5EB-7B77-C3C4-78839947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82CC5-E612-12D9-A821-2D92286A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A080C-8830-37D4-51F3-5993F2E8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B9966-6F6E-FF52-4062-1B2D3DE37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126F8-E8C3-E738-5F4C-BD2F1CDAE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5310-1828-0647-9AF9-2B44D387808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BDFAD-10FD-4672-B292-57EBAB052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F7334-53D6-A3E6-9F70-72D3DA1A1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B57A-64A2-9E4D-86D6-D2ECAC6F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59E9-E698-332A-7798-9C6E82096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5DF44-140C-5C83-65DB-1194F9474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sign with red text and blue and white text&#10;&#10;Description automatically generated">
            <a:extLst>
              <a:ext uri="{FF2B5EF4-FFF2-40B4-BE49-F238E27FC236}">
                <a16:creationId xmlns:a16="http://schemas.microsoft.com/office/drawing/2014/main" id="{397B3A70-6AC2-56D5-684F-14CF92FF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text&#10;&#10;Description automatically generated with medium confidence">
            <a:extLst>
              <a:ext uri="{FF2B5EF4-FFF2-40B4-BE49-F238E27FC236}">
                <a16:creationId xmlns:a16="http://schemas.microsoft.com/office/drawing/2014/main" id="{EF39B0C6-BCA2-53EF-991D-5A4DD5084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rectangular sign with red text and blue stars&#10;&#10;Description automatically generated">
            <a:extLst>
              <a:ext uri="{FF2B5EF4-FFF2-40B4-BE49-F238E27FC236}">
                <a16:creationId xmlns:a16="http://schemas.microsoft.com/office/drawing/2014/main" id="{D3E8A860-FC65-B258-741A-25B524E0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text&#10;&#10;Description automatically generated">
            <a:extLst>
              <a:ext uri="{FF2B5EF4-FFF2-40B4-BE49-F238E27FC236}">
                <a16:creationId xmlns:a16="http://schemas.microsoft.com/office/drawing/2014/main" id="{605BD0F7-77EA-A499-3FCA-E0E99F447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rectangular object with red text&#10;&#10;Description automatically generated">
            <a:extLst>
              <a:ext uri="{FF2B5EF4-FFF2-40B4-BE49-F238E27FC236}">
                <a16:creationId xmlns:a16="http://schemas.microsoft.com/office/drawing/2014/main" id="{A5A8F12F-3354-21F1-86C3-3D2257910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7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paper with red text and blue text&#10;&#10;Description automatically generated">
            <a:extLst>
              <a:ext uri="{FF2B5EF4-FFF2-40B4-BE49-F238E27FC236}">
                <a16:creationId xmlns:a16="http://schemas.microsoft.com/office/drawing/2014/main" id="{44D8C861-E2A4-7671-2F6F-342417A7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2023-09-13T06:01:26Z</dcterms:created>
  <dcterms:modified xsi:type="dcterms:W3CDTF">2023-09-13T06:02:23Z</dcterms:modified>
</cp:coreProperties>
</file>