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320D-DB2E-D421-DC21-ADDD8CDEE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63EB4-441A-8E87-B7F4-2B76429AF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220E-EDA3-C20A-418B-B938C889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1BF37-1816-A739-CE80-385ADA65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846F7-D54B-1821-EB09-2F56E488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0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C088-8BF3-15F0-8137-039B294C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9AA13-BC1A-3C9D-7C64-A454F9CD4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DA1EC-E21D-CF02-D137-E7F19BD7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53251-79CC-91B8-D7A1-FBCA916E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2E8E8-742C-8974-549A-427A91A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666768-7DB4-1AA1-193D-B9D91BF83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93294-A4AE-2511-72C7-34286B425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F304A-5654-68FD-71EE-27CE6F59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26DA-E3DA-AE2C-8B7D-6D004491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1B058-2A5D-C7F7-5538-ABB0B44E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9080-0637-8936-CAA9-BC254D77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D6E3-C7A9-E319-00DD-B247F8068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68676-15E1-470F-3FA3-60953A3B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B2423-B331-20AB-A4EC-B8B8B7C1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ABB6C-941C-5326-B101-3A9F879E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2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999D-9489-D0EC-532D-0B974D6F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4E941-940F-E075-3737-95DC304B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C10D0-683E-0300-60B6-7F95CE799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00189-BAB0-527F-4AD4-9765201F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DD91F-7F7E-7D97-9F85-0C525FCC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EDE7-F120-56DC-2586-2EF57059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EE732-410E-399A-FC13-27BAFE646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D5930-C945-BD66-1866-39FFE35E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DEEC5-276F-D664-C2F9-D58D5C05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B926F-7BB4-4C8D-BDF7-67A49E4A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C2A0B-7518-82E2-6CCB-2D5E8F80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B62EC-4F42-EACE-1D80-A2B8D0C8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CA50-B181-A552-1F70-61B020212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464D9-C768-4B3C-C47F-6DC468045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81284-05B0-BA81-98F3-286A2BDCD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872C9-B694-992E-6690-FE34F6DDA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6016C-129A-AF9D-66D8-86487019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C454D-F07B-48B0-7DC2-9BA4B22B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9E9DF-4973-32AE-36CE-21A934E2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2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FB19-F4E8-74D1-7BF4-BF8D0972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61CC6-049D-5E4E-5F1E-9DA818BB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9DB4C-1E26-59F8-0CC1-45B02201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39D65-0CF5-752D-4039-111CB0AA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9859A-B18C-7C74-D8EF-C4B8095A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78109-471E-A629-F325-7EC91F7A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1AA0C-86C8-8C84-3F5A-E4BAA82C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5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F257-F7CF-263B-A9AC-3EEDDFBD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8D469-37F4-97F8-0022-82B7CB4B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B0A52-96F1-C0DC-AF1E-3FA798BF1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3073E-F3FD-B5E6-D04D-9403A9E3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85B3F-E82E-1FD8-E463-BF86FD49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D48C0-8A29-7237-B6E6-41C4D2C9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0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FA5C-BF41-65BE-6960-71D92BD1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03A2AF-9381-BA10-B4B0-534D13371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22F87-74E5-4435-E987-EA2A8DD74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F6A7A-907E-B9D3-6634-F058C586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27441-8F8A-7554-D70A-24059BA4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97C86-1A0A-D3E4-77F0-9B1060CF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8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79763-C7F7-914C-9D8F-CE5E3694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14808-4182-53E1-E7CD-372950421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C348-8AA9-AA97-907B-54D91DF83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01DF-75F8-6F40-BDBB-B4944B86DAA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68D58-615E-F777-406D-8E9B9F24F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12657-F42F-64ED-2F28-0B4BD47FF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2A84-D59B-884E-844A-89AB9F2C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4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01CD-8816-A47B-A980-1C49CD651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291C4-F7DF-4F9F-3FBE-741A30FC1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card with red text and red and blue stars&#10;&#10;Description automatically generated">
            <a:extLst>
              <a:ext uri="{FF2B5EF4-FFF2-40B4-BE49-F238E27FC236}">
                <a16:creationId xmlns:a16="http://schemas.microsoft.com/office/drawing/2014/main" id="{DE75B0F2-2290-190A-520C-783AA897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1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water drops&#10;&#10;Description automatically generated">
            <a:extLst>
              <a:ext uri="{FF2B5EF4-FFF2-40B4-BE49-F238E27FC236}">
                <a16:creationId xmlns:a16="http://schemas.microsoft.com/office/drawing/2014/main" id="{367A4C21-5DB0-7EAD-69C3-FA8B417C7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and pink water drops&#10;&#10;Description automatically generated">
            <a:extLst>
              <a:ext uri="{FF2B5EF4-FFF2-40B4-BE49-F238E27FC236}">
                <a16:creationId xmlns:a16="http://schemas.microsoft.com/office/drawing/2014/main" id="{5BC3B35A-24A3-1D00-8E7C-D21F23FA7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1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water drops&#10;&#10;Description automatically generated">
            <a:extLst>
              <a:ext uri="{FF2B5EF4-FFF2-40B4-BE49-F238E27FC236}">
                <a16:creationId xmlns:a16="http://schemas.microsoft.com/office/drawing/2014/main" id="{329D1910-1066-5ACD-4407-180953607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2023-09-13T06:20:45Z</dcterms:created>
  <dcterms:modified xsi:type="dcterms:W3CDTF">2023-09-13T06:21:19Z</dcterms:modified>
</cp:coreProperties>
</file>