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9E7C-7668-8699-05E9-05F9F450D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D8D7B-F00E-AC78-6284-D61E3C10F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7A33D-B079-6F97-CECC-D510C725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9181-7ECF-8147-9562-2EA8E95B6F61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2BE5C-CBE5-EE26-689F-F6DAAF66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2990A-601C-9963-8115-BAC0509E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2AC5-0E73-8145-A5F0-29B3B7A1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6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2F7E-1572-BD4B-C7BB-1ED63CEE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9F26C-0C27-6CAB-B043-E44EAF36E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59096-5232-2460-3C1B-9EFD9545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9181-7ECF-8147-9562-2EA8E95B6F61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B3DEF-D4D5-9934-FE75-165BE8D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7E641-2392-C64B-5D6B-DE0729C0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2AC5-0E73-8145-A5F0-29B3B7A1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586D8-E40D-A831-D4C6-88180CA117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3612C-CAC5-D6C8-8B46-7DDF9BA21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36F5E-5056-F431-654B-2084CF08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9181-7ECF-8147-9562-2EA8E95B6F61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723CF-4F45-0991-18FD-C70954D3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E6ED-CA9F-9B1E-C6EB-BDD4A29B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2AC5-0E73-8145-A5F0-29B3B7A1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4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7BEE-26ED-1D8E-3B32-C0124390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876BB-6B48-8430-7590-5080441F4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99568-B4F3-45E5-521F-5344F45C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9181-7ECF-8147-9562-2EA8E95B6F61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41484-BB7E-D293-D8EA-57D61D59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4FD8-B579-FF50-A719-30935D37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2AC5-0E73-8145-A5F0-29B3B7A1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5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FF21-9EF7-B2CA-229A-FA9D3307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ADDE-297A-80C9-EF87-FA4590FE8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B46B-CCE3-832B-A22F-947CF68D9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9181-7ECF-8147-9562-2EA8E95B6F61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E3E0A-7CF8-9376-222E-2BD69C71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252EE-54A8-A9DA-00F6-78C3D1D3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2AC5-0E73-8145-A5F0-29B3B7A1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0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31AB-62CA-6603-7D6B-3E51EDF2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14607-E69B-0C60-D1CD-2ECCB07A4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EC5BD-EB70-E302-5C96-3473EBD20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3884B-51D3-7D01-B24C-F4D4EB63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9181-7ECF-8147-9562-2EA8E95B6F61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C536E-F895-C572-FB51-A3C80C13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E905E-2A60-73B6-A4D7-7BFCB3A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2AC5-0E73-8145-A5F0-29B3B7A1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8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0284-CA07-A442-E99A-0622012F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2BB25-19AE-CA07-908E-A16F3151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42354-CE23-FEC0-BDFD-AA6FA8213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91AB4F-373D-79EF-C63D-15FE41CA6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865444-5481-54C0-6D78-C5D03046A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D60696-433B-1DEE-DD0D-0312E78E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9181-7ECF-8147-9562-2EA8E95B6F61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C6CA0-60E5-4925-693C-C6E2EDD9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7DDEE-A7A3-8F5F-049E-553940F8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2AC5-0E73-8145-A5F0-29B3B7A1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4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FB5C-4557-F73C-EC34-D1212A1A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6378C-78FD-FB50-2751-8CCBE9EE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9181-7ECF-8147-9562-2EA8E95B6F61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7E447-6D9E-885E-6FC3-6A963ED7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88AB1-FE47-3860-BD85-05760C00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2AC5-0E73-8145-A5F0-29B3B7A1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7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8D8C8-377C-3B7C-3039-AEE7E4B8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9181-7ECF-8147-9562-2EA8E95B6F61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956427-C715-460A-20DE-CDDB76D6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FAD7C-2714-35BF-A031-5495B726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2AC5-0E73-8145-A5F0-29B3B7A1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130-B816-C512-29F5-7CD4D724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15C0C-8E7B-A1F3-591A-885AEBA9E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5396C-BE28-E366-8500-0E1811A1A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7567C-01B4-1FB6-5BC6-CECEA211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9181-7ECF-8147-9562-2EA8E95B6F61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0B431-BFBE-B741-48C6-C98A3F27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01C01-2369-81E6-8FF1-F967F84B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2AC5-0E73-8145-A5F0-29B3B7A1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4D562-A091-8B41-BE99-DAA57F0E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3939E-E884-CBE4-319D-1C84BD77E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D6EF4-6987-680F-758F-03A924EF8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9285E-6E27-7C62-18CD-5184A716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9181-7ECF-8147-9562-2EA8E95B6F61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BCE19-9DD0-974D-5A3A-0E799E46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E5102-2557-2865-7B69-4AD9CBD8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2AC5-0E73-8145-A5F0-29B3B7A1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8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1B00B0-C466-5E03-B0D1-9D93E1CF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2A00A-C574-8AF8-541A-113DAFC93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9E91D-0766-00ED-EF51-91CB3334A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F9181-7ECF-8147-9562-2EA8E95B6F61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37302-7AE6-6DC0-22FD-43F1D482A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654D6-F381-D425-D28A-A169A7B85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2AC5-0E73-8145-A5F0-29B3B7A1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9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70F3-B149-CF8C-5122-8B70F65877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03DEC-B8B9-76A1-F2B5-0440EF6CF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card with red text and blue water drops&#10;&#10;Description automatically generated">
            <a:extLst>
              <a:ext uri="{FF2B5EF4-FFF2-40B4-BE49-F238E27FC236}">
                <a16:creationId xmlns:a16="http://schemas.microsoft.com/office/drawing/2014/main" id="{FD8A5D96-51DD-D4CF-5C11-AC5C967FA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1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blue and pink water drops&#10;&#10;Description automatically generated">
            <a:extLst>
              <a:ext uri="{FF2B5EF4-FFF2-40B4-BE49-F238E27FC236}">
                <a16:creationId xmlns:a16="http://schemas.microsoft.com/office/drawing/2014/main" id="{C73D3B13-7669-7BDD-0FD0-942F7995C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blue and white text&#10;&#10;Description automatically generated">
            <a:extLst>
              <a:ext uri="{FF2B5EF4-FFF2-40B4-BE49-F238E27FC236}">
                <a16:creationId xmlns:a16="http://schemas.microsoft.com/office/drawing/2014/main" id="{A0B67DBE-244F-13B9-9A3D-645087DBE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6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blue water drops&#10;&#10;Description automatically generated">
            <a:extLst>
              <a:ext uri="{FF2B5EF4-FFF2-40B4-BE49-F238E27FC236}">
                <a16:creationId xmlns:a16="http://schemas.microsoft.com/office/drawing/2014/main" id="{31210775-2D06-A014-E59C-CCAB89F24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59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2023-09-13T06:28:33Z</dcterms:created>
  <dcterms:modified xsi:type="dcterms:W3CDTF">2023-09-13T06:29:10Z</dcterms:modified>
</cp:coreProperties>
</file>