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8"/>
  </p:normalViewPr>
  <p:slideViewPr>
    <p:cSldViewPr snapToGrid="0">
      <p:cViewPr varScale="1">
        <p:scale>
          <a:sx n="90" d="100"/>
          <a:sy n="90" d="100"/>
        </p:scale>
        <p:origin x="232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03D86-D414-8241-DD41-E42748D2DA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7FBA38-3BDB-8391-6C7F-3706AB7FA5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013E07-A898-6126-4324-3E4E4C0BD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6C133-C6BE-F949-B205-5DD6E0C15E63}" type="datetimeFigureOut">
              <a:rPr lang="en-US" smtClean="0"/>
              <a:t>9/13/23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1A572-5928-79CE-8746-F48219A20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FE4F56-9EBA-D52E-325F-5C38B4F4A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82CA-B6F7-ED4A-8BFE-4A10129E2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034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5B721-9996-69A9-6E6E-57FBC1EBA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D5BA19-3E0B-AF8B-B74E-191F11055C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5F8EA-52F3-2AED-A68D-6B752411C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6C133-C6BE-F949-B205-5DD6E0C15E63}" type="datetimeFigureOut">
              <a:rPr lang="en-US" smtClean="0"/>
              <a:t>9/13/23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95E580-3E87-E3E2-8A47-09CB80B1C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CB7CE0-F022-85AD-DFCA-77E26BE29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82CA-B6F7-ED4A-8BFE-4A10129E2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534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B1A2ED-C25C-65B4-2238-5092DBD6D5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29AC1A-28CD-AB7F-5CFE-ED7AC4CE95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8E802-78EF-21E4-0EA2-CEC957E44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6C133-C6BE-F949-B205-5DD6E0C15E63}" type="datetimeFigureOut">
              <a:rPr lang="en-US" smtClean="0"/>
              <a:t>9/13/23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701E3-A66D-7609-8EEC-D1F843897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A262FB-10F7-5F28-EAE2-0FF046E17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82CA-B6F7-ED4A-8BFE-4A10129E2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193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153C4-2254-6523-0B87-1D1C7B670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AF3BC5-93FB-335B-E885-A61C1DE78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167BE1-F851-0EEF-5469-9B8E79219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6C133-C6BE-F949-B205-5DD6E0C15E63}" type="datetimeFigureOut">
              <a:rPr lang="en-US" smtClean="0"/>
              <a:t>9/13/23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701811-4AD7-E804-DB16-C811BBF08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5E40D3-4F47-4B2D-CB52-AF780FE9E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82CA-B6F7-ED4A-8BFE-4A10129E2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24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835AA-8FA1-13F6-1EC7-9A216ED26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A8B398-BF4F-FAF1-C278-97BF2E2391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560883-DA3E-FC8E-8D70-D71000BA5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6C133-C6BE-F949-B205-5DD6E0C15E63}" type="datetimeFigureOut">
              <a:rPr lang="en-US" smtClean="0"/>
              <a:t>9/13/23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878BEE-8202-5E9D-BD13-D0872A887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29FCEF-E5A7-5351-1051-D7B5FBEE8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82CA-B6F7-ED4A-8BFE-4A10129E2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8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0401C-15BA-5C0F-10A4-E04C552E7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AB2D3-FA6A-32D4-10CF-E88ECEEC57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7D2CCB-6DAF-AF8A-20F8-70996B5474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682E8-15BD-73AF-7985-6E29B8856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6C133-C6BE-F949-B205-5DD6E0C15E63}" type="datetimeFigureOut">
              <a:rPr lang="en-US" smtClean="0"/>
              <a:t>9/13/23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857BD4-290F-2AB2-C7DA-A9C2573D4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E0D531-3AD0-956A-7795-F7241DA65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82CA-B6F7-ED4A-8BFE-4A10129E2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15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3867E-B754-3C17-0A69-E1D731202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A6D4B7-1483-BEDC-75BA-5C323BB5E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76E302-90D2-D920-3CF3-B1D385418E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C3FB6E-3E98-377C-438E-70080D05B3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4E1271-E9E1-F175-548B-DC11646C16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6124C4-953A-AD62-682A-32CE65E5C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6C133-C6BE-F949-B205-5DD6E0C15E63}" type="datetimeFigureOut">
              <a:rPr lang="en-US" smtClean="0"/>
              <a:t>9/13/23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F1263F-2208-5300-CFB6-92F2F6723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37F0DF-1A31-81EB-ADFD-EBF0F5C46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82CA-B6F7-ED4A-8BFE-4A10129E2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126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B370D-43F4-7EBC-EA7B-4F2D5ABCE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682AAB-883D-93A8-B473-D645820E9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6C133-C6BE-F949-B205-5DD6E0C15E63}" type="datetimeFigureOut">
              <a:rPr lang="en-US" smtClean="0"/>
              <a:t>9/13/23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3F7279-FC7D-5040-3B3C-D10C5A2E9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E0CCE1-1264-D483-8059-DAD02172E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82CA-B6F7-ED4A-8BFE-4A10129E2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851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C2093C-DB2B-689F-7B7C-D685D9648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6C133-C6BE-F949-B205-5DD6E0C15E63}" type="datetimeFigureOut">
              <a:rPr lang="en-US" smtClean="0"/>
              <a:t>9/13/23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89351D-A348-9D83-F734-8059C1417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5584A4-B95E-FE69-6272-CEBAFE49C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82CA-B6F7-ED4A-8BFE-4A10129E2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568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C064E-2F35-7EA8-C505-C6BD474A9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E0A38-236A-2FC9-00BE-0E8FC756A3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B98455-B966-B03E-E538-C0A4A1E4AC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3E9A53-8615-40F2-F7BD-C421C20C5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6C133-C6BE-F949-B205-5DD6E0C15E63}" type="datetimeFigureOut">
              <a:rPr lang="en-US" smtClean="0"/>
              <a:t>9/13/23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7F1A5E-C524-749D-B36E-E5FB2C32F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58947C-9425-AA6F-7A10-8DE7D095D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82CA-B6F7-ED4A-8BFE-4A10129E2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43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726E5-170B-E35E-D7BB-9C07D5085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3F56AD-717E-D1B8-5906-897C570AC8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9D66A6-EAC4-9168-4CF9-6A1E57A21E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5E690C-E70A-21F4-5626-E1AB48A1A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6C133-C6BE-F949-B205-5DD6E0C15E63}" type="datetimeFigureOut">
              <a:rPr lang="en-US" smtClean="0"/>
              <a:t>9/13/23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445F9B-1DA4-4EA5-D94B-050228D80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B13BBD-ACC2-B9B9-32BA-5D8D1A893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82CA-B6F7-ED4A-8BFE-4A10129E2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71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117D4F-23F6-3597-ECD0-30E11BD2B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8E5713-8218-AB33-C527-C09E515248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BA2F9-A096-6416-56A3-A249DC8D7E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6C133-C6BE-F949-B205-5DD6E0C15E63}" type="datetimeFigureOut">
              <a:rPr lang="en-US" smtClean="0"/>
              <a:t>9/13/23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FC7585-0E49-7E26-EA82-0602A5132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2F082-BBC1-A286-F437-57B9391813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382CA-B6F7-ED4A-8BFE-4A10129E2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761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74076-248C-0A82-AC26-182BC7D731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4FFCBC-CB62-BA29-451F-EFA8FC7D50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red and white card with text and stars&#10;&#10;Description automatically generated">
            <a:extLst>
              <a:ext uri="{FF2B5EF4-FFF2-40B4-BE49-F238E27FC236}">
                <a16:creationId xmlns:a16="http://schemas.microsoft.com/office/drawing/2014/main" id="{C4DF6F5C-FF8F-2F1F-5E4F-288AECC78B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945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 descr="A white card with red text and blue and white text&#10;&#10;Description automatically generated">
            <a:extLst>
              <a:ext uri="{FF2B5EF4-FFF2-40B4-BE49-F238E27FC236}">
                <a16:creationId xmlns:a16="http://schemas.microsoft.com/office/drawing/2014/main" id="{8C8D15C1-35A1-3AA2-DC6D-352A760581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334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Nok Yan Kwan</dc:creator>
  <cp:lastModifiedBy>Nok Yan Kwan</cp:lastModifiedBy>
  <cp:revision>2</cp:revision>
  <dcterms:created xsi:type="dcterms:W3CDTF">2023-09-13T06:31:50Z</dcterms:created>
  <dcterms:modified xsi:type="dcterms:W3CDTF">2023-09-13T06:32:15Z</dcterms:modified>
</cp:coreProperties>
</file>