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CC4B-41E8-935F-4738-24CABC7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C4ED9-646E-7519-4246-4BDF0F51C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D86B5-484C-2733-335C-55BE9536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27D0-277C-4E6D-F15F-EAAC5D3B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3DDD8-A49C-46E0-51FE-9C2DEBC8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FB86-6C4A-9058-9E3E-E9577BAF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7DEE8-DA0A-1085-405F-CB612A19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701E-FD94-88F3-07CC-0165195D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D7A71-F99C-EA78-160C-0B6C5771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3821-8C2D-64FD-461D-8E3167D0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EE83F-C925-5F39-FBDB-539BFF750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7754-323C-33AB-42C0-17297B003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BC67-401A-DFEB-7E9B-8458B455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AE1E0-20E5-B818-3063-E09555D4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2C22-E39D-8C69-8534-C52A0D59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06F3-7DAF-8BCB-F599-B3F4AEE2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34BF-6B02-82BA-D132-AA6FB5EA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2EE0A-F84F-8388-F083-4A9C1529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3E65-6005-9451-E75A-066416E7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22BB0-FD38-B768-1371-890E29FC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B0DE-17FD-22F8-A48E-0E93A975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8D1F8-D96E-FBE8-1A39-71673CC1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7A3CC-842E-128F-64A2-4F6107BA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E5AF-A511-4F39-80AA-FA185876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CFAC-F50B-09B5-849B-B75E0E1E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4EEC-6A18-6142-8C32-48E17B32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43A1-B358-DC96-3479-03639FBCC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C49A1-669F-21AC-A200-059E7BF6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87020-76BA-F525-BF50-AC8E2038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BB9EB-AACE-1EB1-34DF-DD090E2B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A6267-7FA9-D111-DB12-4C6F3855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2FFE-AD14-6CD6-8179-EBA28E86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40F0C-A8E4-9212-B364-170BFBF1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D8B83-3E56-C1E2-A773-673D6F501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E5C1A-BB02-CE8D-4E88-92A06CE02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E9312-904B-FBB3-9719-47A086806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5D8A4-EB22-3148-DC3E-5D81035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021D0-1DA9-28BB-40B4-BCF22EA8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6092-11C7-AA27-2902-86269DC9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52FA-B3CB-7130-7A02-C9794141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23606-00A3-A9E2-89D0-8F71524E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19980-1B2B-F8CE-3C0A-86E14BEC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B5A2F-176D-0791-3B7F-345D082C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0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877A4-1D95-5ACF-0B51-B3ABF4D0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2BCA0-3B74-741C-C4BC-DC993DC0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39F0B-FAF7-7FB8-E92D-EA129A55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09AF-7E44-435D-80A5-6A28DA20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AE65-1AA1-E77D-3F9D-E2C61A50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A16BB-771C-8851-F732-61E20399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B23F7-D7F4-F6B5-2C90-3047E66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4CB7-8D93-386D-5005-AF284A5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DD6CA-35EF-F063-719A-DA8C3884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8B69-38F9-6B28-9912-080770E5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0D6E0-8B07-2209-D2FE-EDD7A7C53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02626-A163-B156-E945-AAC5EF3D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2F20-B2C1-894F-96EE-609F09A8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E4044-143A-020B-2A7F-606E6A7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B600C-48BF-441E-A3C1-65D4605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09984-23B0-C84D-FDBB-5D77D747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DE5F1-922B-13BF-579C-EF0BB834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C4183-23C0-B6B0-0B17-14ED69BAC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56EF-1687-C745-9678-23911161232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3AD97-B781-3CB8-CE24-CCD9A664B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3E8D-F10E-2583-F188-FD32FE8C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D7BB-ED86-6145-B9AF-3F4972D5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0100-FAF2-3359-40B6-AF59B5B17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5DF17-AA00-5F51-ECA7-3AFBF3E3A6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 shot of a website&#10;&#10;Description automatically generated">
            <a:extLst>
              <a:ext uri="{FF2B5EF4-FFF2-40B4-BE49-F238E27FC236}">
                <a16:creationId xmlns:a16="http://schemas.microsoft.com/office/drawing/2014/main" id="{B7B3D607-D35D-8305-98E2-5A83E7B3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stars&#10;&#10;Description automatically generated">
            <a:extLst>
              <a:ext uri="{FF2B5EF4-FFF2-40B4-BE49-F238E27FC236}">
                <a16:creationId xmlns:a16="http://schemas.microsoft.com/office/drawing/2014/main" id="{21075E51-1BCA-FD77-063A-9DF6B542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83F29CF6-6286-5647-2D43-26DE0A0E6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water drops&#10;&#10;Description automatically generated">
            <a:extLst>
              <a:ext uri="{FF2B5EF4-FFF2-40B4-BE49-F238E27FC236}">
                <a16:creationId xmlns:a16="http://schemas.microsoft.com/office/drawing/2014/main" id="{7A151B18-814B-8B5A-C139-E5434FD64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437A5474-FCF2-40C3-E27B-578357826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7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ed and white card with text and water drops&#10;&#10;Description automatically generated">
            <a:extLst>
              <a:ext uri="{FF2B5EF4-FFF2-40B4-BE49-F238E27FC236}">
                <a16:creationId xmlns:a16="http://schemas.microsoft.com/office/drawing/2014/main" id="{42662ACA-ACD8-F786-E2B0-CFA4948AB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2023-09-13T06:42:29Z</dcterms:created>
  <dcterms:modified xsi:type="dcterms:W3CDTF">2023-09-13T06:43:51Z</dcterms:modified>
</cp:coreProperties>
</file>