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ABD-0324-8085-6EA7-E410DA00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961E8-EB8F-9C37-BA57-0B17CB57A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AF52-8DAA-27BC-9617-617612EE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FE24-E53A-AC1B-C764-F2E04356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F7C9-48BC-03AC-B202-26AAEF05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1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7AE9-7754-8A58-3D3E-B4F98D81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CCE3E-08B0-2F71-75BC-8764F611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DD3E1-753E-7234-1DE0-9849619F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928AF-DFE5-FA8E-26A1-7B5CA8C2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F9F0-3F95-3227-2A8B-75D17211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5D416-14C2-EBF8-C5D3-09B766F46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69A95-AC4D-8F67-A032-E62E23EA4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C301-2F3C-724E-A2C8-E6CDA6C9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DD6F-FE0F-E02A-3698-4B249D69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89881-3851-2652-972F-E27D9994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E9BB-3630-4BE4-D755-0789E3BD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530A-EE4E-B859-CBD7-F0555BEE4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77D4-60FB-3CCD-6D2A-42ACBAB1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E916-1193-640B-5EBA-2C8C6FDB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0B96-11C8-1DB8-A1E2-F6891A63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1ADF-1669-1318-6EAD-429DF5F2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0BFD1-F588-1BEC-15EF-EF888992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5A9D-FC6F-9053-6725-A017B24C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8F8C-330F-B725-4294-0DE5CD29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56B4-5B2D-1360-EC17-5F6FD8C0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C103-84C6-213E-D47E-8F071B0A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1B44-C2F1-6F36-8A50-3A4281F4D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067D3-A2AB-4C62-53F3-84683AE3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A0D2B-2F24-B496-4637-82B15558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8C1F5-5650-32EE-6E9F-47E28785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A587B-042F-209D-BE46-6D91EFEE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5B7A-B7FC-CE82-E21E-7853F974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ABC7-A627-EE93-EE09-71394999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C465A-7421-901F-C0AB-49B66B74D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EB8BC-F0E9-FE34-E40C-74E0737F4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A71A2-6599-4CD9-CECF-53EFEF18B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DBACC-708B-3058-6CDA-C94CB214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06F4E-5852-5415-4713-E99BC811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4A881-434F-1836-D4AA-2233742A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4192-A814-FAB7-3DD0-0D803B2D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8D408-AF5A-E3E1-7E37-E641462B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E5873-00D1-871E-C858-BE566207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49A87-9F8C-D2AE-3C60-7E19829C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E4C07-FC63-D62C-9113-7DFF1804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E7291-4200-7504-1B88-27EDE9B5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9874-8D2C-3482-C174-615ABA8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71CB-73CA-225B-0B1E-C1356F6C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588C-80F3-5323-BA9F-71EAA48C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38221-EBBD-A3FE-90CC-07D067083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DAF4D-389B-B921-B79E-391B12E4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3A803-1821-A609-8361-093EA9D5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F836F-BA2C-E9B6-A01A-FF92C1B1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A288-A83C-3308-4155-C4B10DED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EDF08-19F5-71A1-E6FD-4757BADC3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71881-FDDB-F644-8A45-32771159B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244FC-4F64-7100-A071-E55EEB6C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F0C73-160F-78F9-8CBA-56679B5E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9CF54-72BA-5492-A4B1-1049BD9E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6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D917D-B948-4F56-8CD3-BAE92454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E5C07-C783-00D0-1BFD-609FC9A59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FD69-EB3A-0C0D-19EF-3B4B074B5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CA47-715D-1A4F-97B6-30790DE7635D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A2F3A-12AE-35FE-5075-0E3C06F6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A455-A11B-A098-F11C-253414F2F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2B00-4F9E-5947-BBF8-6D0A3109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6B7B-046F-A40E-2FCA-45F1B30F3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668AD-D7C2-B746-6ACE-206BDEDE8B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card with red text and water drops&#10;&#10;Description automatically generated">
            <a:extLst>
              <a:ext uri="{FF2B5EF4-FFF2-40B4-BE49-F238E27FC236}">
                <a16:creationId xmlns:a16="http://schemas.microsoft.com/office/drawing/2014/main" id="{476FE9A1-A8FB-1FDF-9701-FB9853B2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rectangular sign with red text&#10;&#10;Description automatically generated">
            <a:extLst>
              <a:ext uri="{FF2B5EF4-FFF2-40B4-BE49-F238E27FC236}">
                <a16:creationId xmlns:a16="http://schemas.microsoft.com/office/drawing/2014/main" id="{14CD016C-E29F-D021-82E9-F7818B83D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and red text with red text and stars&#10;&#10;Description automatically generated with medium confidence">
            <a:extLst>
              <a:ext uri="{FF2B5EF4-FFF2-40B4-BE49-F238E27FC236}">
                <a16:creationId xmlns:a16="http://schemas.microsoft.com/office/drawing/2014/main" id="{89C8113F-64CE-D067-0BF7-645C749B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2C6D5F3F-D2A9-762F-4597-81332AEA5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2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CE4C07B8-F2C3-BD22-057F-2777281B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B764204C-07C4-260E-8F76-9CD6AC8C3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and pink water drops&#10;&#10;Description automatically generated">
            <a:extLst>
              <a:ext uri="{FF2B5EF4-FFF2-40B4-BE49-F238E27FC236}">
                <a16:creationId xmlns:a16="http://schemas.microsoft.com/office/drawing/2014/main" id="{BBFDE73A-861A-31EB-F321-386FBC46E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paper with red text and blue water drops&#10;&#10;Description automatically generated">
            <a:extLst>
              <a:ext uri="{FF2B5EF4-FFF2-40B4-BE49-F238E27FC236}">
                <a16:creationId xmlns:a16="http://schemas.microsoft.com/office/drawing/2014/main" id="{24699165-D0E6-30F5-ED12-C2F853438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paper with red text and red text&#10;&#10;Description automatically generated">
            <a:extLst>
              <a:ext uri="{FF2B5EF4-FFF2-40B4-BE49-F238E27FC236}">
                <a16:creationId xmlns:a16="http://schemas.microsoft.com/office/drawing/2014/main" id="{39569CAB-1F60-6D00-20E0-E2CDAEFD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41E00B7B-4064-8D56-72F3-1299E6BC5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rectangular object with red text&#10;&#10;Description automatically generated">
            <a:extLst>
              <a:ext uri="{FF2B5EF4-FFF2-40B4-BE49-F238E27FC236}">
                <a16:creationId xmlns:a16="http://schemas.microsoft.com/office/drawing/2014/main" id="{E14A66C5-7B2B-967E-304F-8134BB8BF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0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red text&#10;&#10;Description automatically generated">
            <a:extLst>
              <a:ext uri="{FF2B5EF4-FFF2-40B4-BE49-F238E27FC236}">
                <a16:creationId xmlns:a16="http://schemas.microsoft.com/office/drawing/2014/main" id="{7E7C6FEF-4479-9B7F-FA8C-58D19A3A7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paper with red text and blue water drops&#10;&#10;Description automatically generated">
            <a:extLst>
              <a:ext uri="{FF2B5EF4-FFF2-40B4-BE49-F238E27FC236}">
                <a16:creationId xmlns:a16="http://schemas.microsoft.com/office/drawing/2014/main" id="{70A4A173-CF60-F775-1797-A1560AF6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card with red text and blue water drops&#10;&#10;Description automatically generated">
            <a:extLst>
              <a:ext uri="{FF2B5EF4-FFF2-40B4-BE49-F238E27FC236}">
                <a16:creationId xmlns:a16="http://schemas.microsoft.com/office/drawing/2014/main" id="{896DAC9A-C775-8DA0-FBD8-DA810668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red text and blue water drops&#10;&#10;Description automatically generated">
            <a:extLst>
              <a:ext uri="{FF2B5EF4-FFF2-40B4-BE49-F238E27FC236}">
                <a16:creationId xmlns:a16="http://schemas.microsoft.com/office/drawing/2014/main" id="{35649A05-9043-37AB-20EB-AB0F965D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2023-09-13T06:58:17Z</dcterms:created>
  <dcterms:modified xsi:type="dcterms:W3CDTF">2023-09-13T07:00:02Z</dcterms:modified>
</cp:coreProperties>
</file>