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E62A-A7D0-6E19-B140-19473DD9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AD1A1-3879-046F-2AB0-CD6DCCFFA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7A574-81E9-B837-F23C-D30DEC18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BFD0-0858-4F7E-99C4-12360F70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57BFD-82FE-B535-9690-EDC02E26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A9E5-47B4-39D3-C6A0-DC36E0E3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769D8-710F-500C-64FD-4FAF52720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EDF24-4CB2-9664-7D5A-DE6B3F90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B824-87A3-CF57-044B-DE715AD1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ED57-36B6-3F1B-B382-35FFE64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9F623-ECBF-13A3-13F5-024192B50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DE45A-BCB1-C58F-3C1B-E9FF9D42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5B73A-EDB7-5021-26DD-B0D91F26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CC25-A62B-B997-36B4-3EEBB02E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2381-6368-5D1E-36B5-C881B91E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98C2-54B1-0351-15FA-20502658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7306-BA22-EA8F-4E41-E2D6E349A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6B9E-014A-83D1-5DAE-6195FAF1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A839-78EE-A122-28B6-D8E1F292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8B9E-4E6C-13E3-9818-53FD43AE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8FD7-9DCA-243E-89C5-68D7F947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08121-F60D-FA04-B704-2606EC6E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B311-E04A-3D49-CECB-35FE4AFE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CB3B-1FC1-74BD-D61B-4C8DCA76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D485-8CBE-9ED3-AF77-E63F0F77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39EF-EE92-CAE2-4D74-946BAF39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1390-4E2E-6C79-04A8-4AF8FD42C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821BB-EDAA-89ED-AA0E-30E2DE74C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3B3D-3E44-115B-1C70-7E369153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D456-05A3-2FF9-6F5F-15016AE3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5731-F3D6-0DF9-A39C-33BB971A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DBAA-3FB6-CB8A-A5F6-26E3B300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FD111-8CF4-A664-0E88-642F39760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E8F3B-A1B7-12CD-1585-9CDC1F80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CB384-506B-8AA6-6C52-14366C1D1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E47B6-EA60-0DA2-ED31-38E5ADA80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C803D-CB57-EAE5-2A58-E016581B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EDCCD-5330-0011-730E-E6ECCEA7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64387-936E-A123-B6F1-F571A222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A810-D5A1-2045-AE2F-94C0CAFB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E207A-99DD-8A16-CA5F-C1F990B7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2181B-9AE3-3836-D623-3508B90E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A5924-8C4B-F051-BE87-E18FD518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20436-4327-818F-6811-D0134EE9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FA43F-E8D3-674B-74E0-16FF8552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69EB8-B0AB-B185-872A-51B898D2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4F5-532F-D072-E9EF-5A869225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AD46-774F-0E80-ACA1-DB11D659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3C984-0170-2954-6E56-BE93432D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C358-FF83-4E28-74C6-8CCE4159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A8F32-526E-F2BD-D79D-71AF94D4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68B84-229B-52C6-167E-38E9C626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0839-DDF5-D7EC-1D07-889B714A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15166-9AC0-7B4F-992C-24E326FAD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055D-7268-058F-594D-762297884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48664-F6E1-7011-F92B-1B4E0223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F1A55-E74B-2B94-8ACD-1E479160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44500-123B-2CF7-5328-DD6B8941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C3580-17F2-6E52-D57A-72033E4F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88D02-225B-22FC-D159-61A5D90E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13FD3-5DC1-4367-BB1D-B08773590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F515-F612-4B40-A3AE-E1D0DBC4DD1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E31B5-73FF-0751-A894-E96C64E85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F82-2C0B-B640-16D5-A9F50D4BF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D74C-B6D2-FB4E-B569-874ADD0E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A88C-8D79-F77B-0853-1FB9DBA9D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56C9F-51CB-43BE-2409-B250C20D4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10B26352-C35F-6737-6EBB-295E303F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2C597E2F-7794-4D3D-10FD-F166FD6A3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drop of water and stars&#10;&#10;Description automatically generated">
            <a:extLst>
              <a:ext uri="{FF2B5EF4-FFF2-40B4-BE49-F238E27FC236}">
                <a16:creationId xmlns:a16="http://schemas.microsoft.com/office/drawing/2014/main" id="{E77B3120-CE15-1987-3B7F-20955B4AE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0DF9A5C9-3B44-676C-2218-8C2E3AC43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DE24512D-3F72-CA4B-133C-C37F2CC23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drop of water and stars&#10;&#10;Description automatically generated">
            <a:extLst>
              <a:ext uri="{FF2B5EF4-FFF2-40B4-BE49-F238E27FC236}">
                <a16:creationId xmlns:a16="http://schemas.microsoft.com/office/drawing/2014/main" id="{2B6DE2E6-94B6-1CB3-1830-351E38CE3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red text&#10;&#10;Description automatically generated">
            <a:extLst>
              <a:ext uri="{FF2B5EF4-FFF2-40B4-BE49-F238E27FC236}">
                <a16:creationId xmlns:a16="http://schemas.microsoft.com/office/drawing/2014/main" id="{CD1C7C08-4652-D6DD-6B56-DE8C23F1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drop of water and stars&#10;&#10;Description automatically generated">
            <a:extLst>
              <a:ext uri="{FF2B5EF4-FFF2-40B4-BE49-F238E27FC236}">
                <a16:creationId xmlns:a16="http://schemas.microsoft.com/office/drawing/2014/main" id="{61D67CA4-22AE-08DF-C886-C0DA64E2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5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9FEAFC3F-8C84-00B4-84DB-C94958FF7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C04E06DF-C971-FBAF-5AD4-8ED3A91C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B71FF45A-660C-3E94-60E6-79247B98C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91D73E0C-5221-DCB1-5F3A-82D08D9A1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1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17B7F521-1E1C-D028-C144-CF804E217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and pink water drops&#10;&#10;Description automatically generated">
            <a:extLst>
              <a:ext uri="{FF2B5EF4-FFF2-40B4-BE49-F238E27FC236}">
                <a16:creationId xmlns:a16="http://schemas.microsoft.com/office/drawing/2014/main" id="{0845FDB6-F8AD-03C2-7BBB-BF724E3AB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drop of water and stars&#10;&#10;Description automatically generated">
            <a:extLst>
              <a:ext uri="{FF2B5EF4-FFF2-40B4-BE49-F238E27FC236}">
                <a16:creationId xmlns:a16="http://schemas.microsoft.com/office/drawing/2014/main" id="{97E46E6B-BC81-B2E9-C13C-DDEA079D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CE6CEDCF-5F9D-22AA-D375-207216A6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blue and white drop of water&#10;&#10;Description automatically generated with medium confidence">
            <a:extLst>
              <a:ext uri="{FF2B5EF4-FFF2-40B4-BE49-F238E27FC236}">
                <a16:creationId xmlns:a16="http://schemas.microsoft.com/office/drawing/2014/main" id="{5C6B81D7-587F-33E3-1056-EA070C837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water drops&#10;&#10;Description automatically generated">
            <a:extLst>
              <a:ext uri="{FF2B5EF4-FFF2-40B4-BE49-F238E27FC236}">
                <a16:creationId xmlns:a16="http://schemas.microsoft.com/office/drawing/2014/main" id="{87337195-2E44-197B-C719-D989900F9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a drop of water and stars&#10;&#10;Description automatically generated">
            <a:extLst>
              <a:ext uri="{FF2B5EF4-FFF2-40B4-BE49-F238E27FC236}">
                <a16:creationId xmlns:a16="http://schemas.microsoft.com/office/drawing/2014/main" id="{4E0855D0-379D-0570-E471-811457871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A7CF866E-A02C-E0D8-AF97-7375391DC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70C04AE6-86FA-A538-7F1E-1079D1763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5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6AB578A7-54E4-BE68-47CA-F9A227FD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2023-09-19T05:38:50Z</dcterms:created>
  <dcterms:modified xsi:type="dcterms:W3CDTF">2023-09-19T05:41:16Z</dcterms:modified>
</cp:coreProperties>
</file>