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CDAC0-F2F0-BE63-9A5A-FC123398F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287A5-5D17-8D3A-1A63-44C7A075C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86E4D-E979-9951-9DC7-347C535C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70598-5A7A-5BD7-EE8E-4D965203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A047-6987-A5CB-C7F0-A0C21EE1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5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9312-EE51-821A-C325-02E5A57B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9D8B3-4C2B-29F7-883E-A43059A00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AE54-9D02-E7D9-17AE-3DBBD137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803DF-FFAA-B30C-B972-CBFE782D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E4732-8CF3-B2C2-BB0C-8F4D59B5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D6062-80F7-FFBE-5684-E8EFFE4D5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42BB1-8868-FC71-14F8-832381776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FC2E-316F-7410-6348-2F611D0A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92A85-4B44-65CE-DC8D-60828D9E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8732A-DFB9-784E-C630-E2F00AB6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C730-4142-0F2B-C70B-484648A9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8AC63-5483-1879-7EE5-234353B08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DA068-E27E-7FE9-9800-93FCCA99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89C25-0ECF-ED52-197B-2F95BE90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BBA36-825A-BD8B-B5CF-6F4F16EE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F245-C9F7-8BDA-BC5C-677136FB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C9B13-03FF-CB38-E1A8-5A7F63197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6F8EF-DCA0-6752-E3C2-3F8A0F6C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B29B-AC5D-E1ED-9230-CE90EA8B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40C2-AF57-D99B-F895-52E90CF8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9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EB2D-E2D3-A8D7-699E-56DD3F95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602E-F172-552A-5912-9EBFA851E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06226-6D86-622B-7766-EDADF6EFF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02BD9-4745-A402-713C-C40A88BF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5848A-E53E-E3B1-18E1-AC116F58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8E8C0-BAF8-E6A5-89E4-15B5A78D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0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77E-DC1B-B63A-4FB7-46CEA400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40355-7BB1-8860-B599-AD1FCF766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DB24C-05BC-5156-FD95-F83185F94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DE67B-54CD-CC1D-5A44-329A83B2A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0555E-C595-4C53-9590-9F18546AA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44FB8-FEE8-F334-680E-9473FDA1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B6A90-4587-7DFD-A6EE-3FB53A3A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AA041-0E9C-A83C-9FC8-2BDE8850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0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07EC5-55F2-4EB0-E7D6-1F3E55CE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C75C4-5666-64FB-5529-752D9297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DA155-FA41-CFE8-5FED-98860BE8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83E86-3A4C-8BC3-6B16-B1C9B93E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23F1B-0164-6411-C4A6-1A20C841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526FA-DFC2-A137-3EC4-7B551DAD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0FF03-DDBC-C1F5-0CCC-1505EA8C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BBC5-43B6-D6DC-5881-E6972D553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4375-C629-9588-4C6E-661098E7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E4E37-1B91-00CB-1F88-14ED3E4C7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597D9-2182-D076-1E13-545C6D60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C9AA9-D2A4-A24B-70C3-2A37D3D5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5F759-4A9B-6003-36E2-8C1AC888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1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15A4-D112-72EF-C4A6-6D079E72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5D38B-F766-80B7-5BF5-35CEDC89D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19A00-B588-4EBB-DC1D-95FD43886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4712-3F86-36AE-6BD6-1E5908CB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70DE1-CEE0-9A12-C501-AC75F46C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118F0-9D02-A259-EFBD-8453FBF7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9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E4331-C0D1-D223-6411-FF78299B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E69FC-66DF-B07E-CDD9-9FDD0750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77E5-CE3E-0672-21A7-D1B8021DF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0983-BA07-5644-871F-7A5B3FBE5B82}" type="datetimeFigureOut">
              <a:rPr lang="en-US" smtClean="0"/>
              <a:t>7/28/23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05B94-9A51-EA86-903D-7EBFDF16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C482B-71AE-B822-37EA-7D3C5323B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4EF4-A1E1-8C43-A42A-3F79BD566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5432-34C2-54D0-A58E-E75AE5FD4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3E0F7-43FC-C86A-CD5B-03A8FC6CD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rry background with text&#10;&#10;Description automatically generated">
            <a:extLst>
              <a:ext uri="{FF2B5EF4-FFF2-40B4-BE49-F238E27FC236}">
                <a16:creationId xmlns:a16="http://schemas.microsoft.com/office/drawing/2014/main" id="{1B01EF89-906D-22B0-C421-559935C0A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12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2023-07-28T03:54:18Z</dcterms:created>
  <dcterms:modified xsi:type="dcterms:W3CDTF">2023-07-28T03:54:41Z</dcterms:modified>
</cp:coreProperties>
</file>