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10535-10D0-4C71-D79F-6C50CD335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B076E-1A28-380C-26A3-3F0633518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8581-B41C-CBC6-9618-E08795EB0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C8C2F-D2F5-4E52-8AA9-F1F05719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C5322-6757-FAAF-F8C4-65BB6B71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1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25F2-119A-C1CF-1A2D-3CE79AA6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F1E56F-B6EB-B101-C901-BB6C8545C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D5A99-A8FD-F5DA-51A6-EC3AEAE5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256F5-47D8-155A-B27C-FC6827D9B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CC99D-F5D5-E7DE-A35E-52368158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8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A9DFA-1ACC-6C64-19F6-FC4BF9CA5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C5F4C-B27F-8D0E-0D56-62EEED5AE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7F794-8BC9-C4FD-BBF3-61428105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465ED-0B09-F211-357F-12A28C78F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7514A-1F44-A41F-CF31-B93B0908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2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853E9-81DB-A671-D57E-FE17E9A3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EDEBB-D15B-6E2B-703B-BB1365C2A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5B20-8F81-E27D-1AB4-93874FEDA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0BAE0-2D58-0E46-321B-2EF3B108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479DD-A4FF-F40A-C33A-59D73FFE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4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AEFC-0C6C-12BA-1941-5DD91666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2CA5A-36E6-DD23-C0B2-502A83055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622E6-5901-663A-9709-392CCE95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4B4A1-1F9A-8CD2-0483-723FB74F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B26C9-3454-EDBC-44FA-EBD254AB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8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2D548-A243-59E2-01A4-FCC0D3E7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36F65-14A4-CC12-2F60-667F43F28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100E0-3965-1335-FAB4-57D9B5B45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1DC8C-1DE7-F076-9250-EB02303F9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E24DA-2EF6-A479-557E-4605F94F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ADAAF-8299-8AA4-4413-8A7B2DB3E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8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1B802-5D65-EBAC-CB33-EA26E2F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AB52B-FE7E-0072-0BB7-FC25921E8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BECD-8410-E560-5E0B-C713972D8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0B246-09F4-F660-07D1-0FED31D01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FA6643-E18A-244E-D1CD-912FF9B5C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E73AE0-A3ED-1777-1623-C0FDF5897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AA658B-A862-0B06-B584-05610F3CF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0B169C-15B3-7F58-6C71-29EB56F5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8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B91C-92A6-BEE7-7CC8-D5E0C3A9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DA5D97-BE72-D64D-745A-66FD3B33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DCA09-EB14-755B-F71D-B09AD9AA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44A2A-8119-3E62-38F4-9BDD2F0D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82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B2059A-12CD-74F6-6CEB-AAA95D0A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A6C2C-3C52-BA3E-FEDB-F749A939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B239B-43D9-155E-1932-9FB582AE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7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03D7-81A6-C043-7255-5F75727E5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9B456-262E-D2B5-E3D8-D5537A220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0325E-58E4-6E5F-9918-D7EB63FD5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B6C01-2CCD-4E91-6A63-62001CAE9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4B4A9-7579-6EE2-27F1-B031A802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55643-D7EA-607D-4B16-73AE1007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37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9C87-4CF2-DC94-60E5-7222AE12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BC2FB-5831-9D94-CC31-EE94DE93CA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B8ADD-F97E-F87D-21BB-F1275E1DD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7B4FF-2AC5-1122-34ED-39EEFD66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EF024-6CC3-05B1-4C5F-971BC3594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24EFC-6CAD-1CFE-4454-E8C8A0D7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9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CF0983-AAF3-72BF-9BA4-87C11950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098FE-A4B5-8AA8-C30A-023A920D0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C58DB-EE17-D6E1-2B70-CEAFEC8CC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1385E-72EC-6947-8C27-7003572A164B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AFE3F-0432-B229-5CD9-FF9661714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4F7EF-E0FA-ED15-8086-BC3E57EBD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53E53-83C8-D74D-BA32-B765952F8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7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FA632-D5FF-4B01-94D2-360C4BC2E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11F0F-5DF9-29E8-B745-4873D31DBC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design&#10;&#10;Description automatically generated">
            <a:extLst>
              <a:ext uri="{FF2B5EF4-FFF2-40B4-BE49-F238E27FC236}">
                <a16:creationId xmlns:a16="http://schemas.microsoft.com/office/drawing/2014/main" id="{9C5BE354-12C8-AB4F-00A5-9D74ED26D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design&#10;&#10;Description automatically generated">
            <a:extLst>
              <a:ext uri="{FF2B5EF4-FFF2-40B4-BE49-F238E27FC236}">
                <a16:creationId xmlns:a16="http://schemas.microsoft.com/office/drawing/2014/main" id="{A1634118-3028-A4FB-2D91-96D7FB550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1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design&#10;&#10;Description automatically generated">
            <a:extLst>
              <a:ext uri="{FF2B5EF4-FFF2-40B4-BE49-F238E27FC236}">
                <a16:creationId xmlns:a16="http://schemas.microsoft.com/office/drawing/2014/main" id="{FCFA1A85-C726-E2D7-047E-D1272BA63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49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book, design&#10;&#10;Description automatically generated">
            <a:extLst>
              <a:ext uri="{FF2B5EF4-FFF2-40B4-BE49-F238E27FC236}">
                <a16:creationId xmlns:a16="http://schemas.microsoft.com/office/drawing/2014/main" id="{F69A1F9A-2D12-2EFB-DBE4-0C361EFAF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3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2023-06-29T03:53:31Z</dcterms:created>
  <dcterms:modified xsi:type="dcterms:W3CDTF">2023-06-29T03:54:31Z</dcterms:modified>
</cp:coreProperties>
</file>