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268D-1E9E-FBB8-6FAF-E692C434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6A36D-9EEE-7BA7-96B4-93E6F3287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2205-0CA6-A422-3717-0D090756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D11B6-B417-D3CF-937F-3AA94182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1964D-6336-031B-5F65-3F113D7E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C457-A52C-2722-C279-57AB6B29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92D64-9246-FDD1-A482-2470644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BB4EB-2B68-9F3B-E443-1D5BC61D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EA121-E15A-41B7-45C3-28996BBD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72AE-63A0-70F4-E87C-EB17EEB2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CF176-4031-5408-49D4-CD0F01021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DDD9A-7734-E256-74A3-7CD90F335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277A-501D-F08C-E21C-11B1C3C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3E494-53D3-F700-CB08-562E6EDB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C4809-52C7-7E3D-D43A-0B36BD97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E8D0-9D9D-685A-5480-3B37B4A5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AB2A-6BB4-C51D-2DF3-B9DDF941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A8FCD-92EA-8AC1-B2F2-E38885C9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7ED3-DAAA-9940-0868-6E2189EE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15E39-0962-8938-BA04-04B2F565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E3B7-5BEE-5254-F1B0-229339DA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98FC9-10D0-B37C-3574-54EC2066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66B63-0013-8FD5-5CFD-BD63BF2B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47C77-4B58-CE19-21B0-CEF25773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D4AE1-340B-04CD-B689-9849C33F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5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81A1-B1AF-A2F8-8F3B-11C6305C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7376-57C4-C4A8-E0C5-3266E2F65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462F-DAFB-C697-E3A4-CCEA7CF3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1177-5095-927A-1210-C1F38D50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7A20B-F52C-41EC-C2CF-A42E6F4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905E8-A5FF-EAEA-8DCA-721BCC4E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9855-1E9A-92FC-9982-CBFAB7BE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D7B99-832B-6BF7-A104-76A19B3D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01574-F90A-B836-D8D1-2A721DC68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FF21A-66AD-3923-7D48-792CE97C3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D5611-94A1-0F72-4C3D-943707DBE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8FBAB-A1EC-4B26-CDB5-C9A127D3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7FAE-9184-01DC-72CE-81DFF205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C404E1-CA3C-0923-AE29-6C42359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CB2E-B4D4-FBBB-C370-B619AE31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9A72F-9105-ADF7-D80C-52ADC3E8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A950E-311A-766B-8ED5-373DBECD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4984-4C39-E731-E97F-57332187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7CA6E-543A-ED5E-283C-23F3C717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6A954-57DD-F3FE-88B6-79E8D95C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68354-5F28-BCF0-D843-2AB1FE6F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0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885B-5178-BEBE-9E6C-16EF90E6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8A05-983A-8071-922C-CDED3D8EF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66951-2FC4-5F0C-9FD3-DABD74D19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BF27D-C946-B214-B77D-917A3B15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8F49E-972A-0700-2862-5CDDB206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C4E82-B3D9-2AE1-1682-63405870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9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EE55-57EB-F1D0-8A3B-AB42DA67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C131C1-00D8-9BA8-E16D-4088159FD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C3A24-B872-2533-13D8-FF762105D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EF108-38EB-0EB7-878E-B260CC90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5865B-C5B7-82C4-004D-3C6994857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34879-68EB-EA90-7CF4-1D1D648A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6D2DF-5747-1CBE-3BE0-D9486ADB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99F0B-FB94-6240-1E2D-D97844A4A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51D3-24AC-F4EE-4BD6-2C51BB4F0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29DD-21E3-BA40-B76B-19729DF4E105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D6CF-F179-AB78-E467-1CBAD6153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96DB1-597A-3430-5C22-88A38AFA5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A592-32DD-EF4F-A449-1DF08A6E5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2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456F-A1D2-4AC5-F4A0-E186FDFCF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93F31-163A-7C1C-5F96-8E28E9A068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D956F30C-2B0E-675D-7764-65A5C69A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D544CDC6-6B3B-1CE2-6E53-763BD2B4D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E626C932-0CB8-9BD6-7028-E3D949421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0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34C290FC-A262-2F8A-8A64-46AF85408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font&#10;&#10;Description automatically generated">
            <a:extLst>
              <a:ext uri="{FF2B5EF4-FFF2-40B4-BE49-F238E27FC236}">
                <a16:creationId xmlns:a16="http://schemas.microsoft.com/office/drawing/2014/main" id="{73FD258B-8475-AF97-CD2E-C285C1B3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7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B88949F6-4A55-7A60-676E-9999DEA45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9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3D9BBC26-1B6E-64DE-195D-A24021833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5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C718DBF7-7C60-A81C-8B9F-F99592353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7C75F522-C0D0-90F3-421C-3E0003D3C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5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36E7EBB8-B142-36BE-1528-D84F108D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3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2023-06-29T06:44:51Z</dcterms:created>
  <dcterms:modified xsi:type="dcterms:W3CDTF">2023-06-29T07:58:33Z</dcterms:modified>
</cp:coreProperties>
</file>