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226FF-1C9A-D5F6-4142-27A8F794D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D18CE-F47D-4E38-FC07-56D44D5F2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B2A8-3FEF-DD79-F6D2-BFB2F948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CB4B-0AEE-3444-9AA1-12DE2BEC4AD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8B6AF-92B1-08C7-5105-94D2A7C8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5A4D1-FA61-677D-D1AB-CA9C79A6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25E1-F45C-2444-BB9E-DCF0AC48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9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BDFE-2AD9-AABA-706C-F79AACB9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81DF8-55D3-B5A8-8F1B-1907E503A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75726-C6BC-C6AB-093A-88F602973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CB4B-0AEE-3444-9AA1-12DE2BEC4AD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227A8-D4FF-36B0-C624-B33FE449D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D6958-F67B-68FB-8524-542F5728F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25E1-F45C-2444-BB9E-DCF0AC48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DD6E2F-AE12-3B39-EE0D-FC91DBBDB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8F7F5-9073-A7C0-EB9A-1CAACBCD9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F361C-D699-0B45-40BF-F639CC68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CB4B-0AEE-3444-9AA1-12DE2BEC4AD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3C63D-9F26-72F8-6030-6B9423CB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B0648-90DB-6086-999B-CF487E85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25E1-F45C-2444-BB9E-DCF0AC48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4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FF255-6FE8-8419-B181-486AAFEE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B1AE2-D443-6836-F642-8DAD008F5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23665-5115-B352-D4A3-A5AF9D15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CB4B-0AEE-3444-9AA1-12DE2BEC4AD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C273C-6D9C-9E3D-2558-0945075F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26F2F-A837-5213-9B8C-74B94F45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25E1-F45C-2444-BB9E-DCF0AC48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EDFA-081A-BFBD-8E14-D18303421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91A0F-6344-73BA-1511-ABF99CF29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4AD94-97ED-46DD-8053-32798675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CB4B-0AEE-3444-9AA1-12DE2BEC4AD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5ECB3-393B-9969-DFE1-C4122287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387D-1883-63A3-0D14-53552E50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25E1-F45C-2444-BB9E-DCF0AC48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2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2F44-4A33-73D6-5A9F-5857171C8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6514-F580-D9F2-26BB-EC635672F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C479A-D2FF-A062-C253-8800D0311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8FE51-5D30-01FA-1D4E-B9CEBF4B4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CB4B-0AEE-3444-9AA1-12DE2BEC4AD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89E1B-1868-08EE-2441-8B117E9A5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DC4E1-55B5-9AF4-75DA-6CC83214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25E1-F45C-2444-BB9E-DCF0AC48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9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5A98-B0AD-2D06-89BA-8A775993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4C72A-7CFB-70BF-08F2-490C3354D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C3E75-5E03-09E0-EDBE-DEE8C4D89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C0BA2-3AEC-9AEF-10C7-1E36AE709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F21B5-7480-4AC0-E1E4-5650A5A69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DAD6D6-417F-0D6C-B7E3-A7311FA0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CB4B-0AEE-3444-9AA1-12DE2BEC4AD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B6D745-E933-858C-36D0-AC8B1C16A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EE065B-7104-B2A4-8D07-2B36AC2C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25E1-F45C-2444-BB9E-DCF0AC48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5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7778-286D-EA65-D9E1-9222E035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115B7-A1A5-44DE-9F1A-723B7AE2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CB4B-0AEE-3444-9AA1-12DE2BEC4AD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25B08-C568-8BB8-012F-2BD1E800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910A9-22DE-7080-663D-E67E7AED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25E1-F45C-2444-BB9E-DCF0AC48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4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6BCA3-36E7-B48A-35F8-A9B5D35D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CB4B-0AEE-3444-9AA1-12DE2BEC4AD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122DF-351E-244A-6130-6766CD5D5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37109-8837-7294-DB42-19CE6DED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25E1-F45C-2444-BB9E-DCF0AC48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6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947E-FDB3-0905-3EAC-42C00294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3309-AECF-90EA-6815-391512CB9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FD7CD-0B9E-A600-9629-1771737D3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ABD95-B754-2184-6F0F-1D5541DA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CB4B-0AEE-3444-9AA1-12DE2BEC4AD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8A750-8462-A125-6FC4-4010778A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3E001-FE4A-17E7-F8E1-E979DB52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25E1-F45C-2444-BB9E-DCF0AC48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7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C9B80-C1C1-8558-DC68-5F752AFA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EBC5A-226E-C6BC-D34A-AA37FE7C1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033D3-325C-F3C7-1B9C-D3C5FF918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B701D-9D5E-05AC-65B7-7AF62642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CB4B-0AEE-3444-9AA1-12DE2BEC4AD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AB010-56AC-8992-7C7B-27A4A9BA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F5E08-DB80-929F-8955-FFC241FA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325E1-F45C-2444-BB9E-DCF0AC48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4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C1FB7-755E-8080-3D77-F454C253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C1AC1-78FF-2A34-B2BB-632499DB8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F52A0-54E8-9FA0-D184-B1EA86E8C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5CB4B-0AEE-3444-9AA1-12DE2BEC4AD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EE8C0-F90C-942E-8894-823251860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E656D-5958-B95F-D6AD-2BDFBC86F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325E1-F45C-2444-BB9E-DCF0AC48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9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4505-4185-5AC6-2FCD-D84384A14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D0312-D4CE-AD52-C5A9-382477939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certificate&#10;&#10;Description automatically generated with low confidence">
            <a:extLst>
              <a:ext uri="{FF2B5EF4-FFF2-40B4-BE49-F238E27FC236}">
                <a16:creationId xmlns:a16="http://schemas.microsoft.com/office/drawing/2014/main" id="{F7021362-A40D-5919-EC10-FEA4DFB89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3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49922B5C-4594-FDEF-C062-F2A3F65A8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84673B63-BA6A-5B87-42BB-74B44FDDA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4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B9459A8C-E3FA-1870-3335-4889D14D7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0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C602A-B0FB-C67B-3BFE-9B8FAC768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6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A4DFFD4A-DD6F-1116-344C-7E4428C7E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7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certificate&#10;&#10;Description automatically generated with low confidence">
            <a:extLst>
              <a:ext uri="{FF2B5EF4-FFF2-40B4-BE49-F238E27FC236}">
                <a16:creationId xmlns:a16="http://schemas.microsoft.com/office/drawing/2014/main" id="{33D5D7D5-BA83-C01E-BFDA-CC4A2E385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05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2023-06-29T07:05:42Z</dcterms:created>
  <dcterms:modified xsi:type="dcterms:W3CDTF">2023-06-29T07:06:38Z</dcterms:modified>
</cp:coreProperties>
</file>