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08E2C-3341-A64B-0FA0-63262B7FE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B2910-023C-DE25-3C2F-51C14011D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B0C70-2A38-79AC-81AE-540F25A6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BB07-A0D8-4845-AB3F-4F77E305345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DD82D-C211-85D1-2796-5322C682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DA779-B1D8-8D55-FCBB-5F377FC0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19C-8321-684B-B648-C8C780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8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C2B17-9819-B551-B09C-55959553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93784-AE74-0D39-B67A-6CD5CD9AF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6D0D4-D80B-90BA-1A7D-D360E0A9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BB07-A0D8-4845-AB3F-4F77E305345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9B322-D584-692A-A45C-4382B64E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F4EB9-E4AC-5065-84A0-8B1E1FE8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19C-8321-684B-B648-C8C780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1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30F59B-154B-44FE-5D78-97FBD9592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E4BE8-8544-4B03-27EF-3EAB4D4BC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B3EA6-6203-D432-0CC4-8E5CF033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BB07-A0D8-4845-AB3F-4F77E305345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27C1D-FDA0-2827-1FF1-4A680DF6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5A35-9F6E-7F7F-43E4-0C86B4CC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19C-8321-684B-B648-C8C780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E34B0-52A7-1C65-664A-284E148A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2E0C3-08E4-BBEE-C940-1D8050DB4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CF388-9D5F-B4A6-46DA-0D7DA918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BB07-A0D8-4845-AB3F-4F77E305345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5AA04-17F5-3D87-6861-C2C5594AE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E1143-D915-82FD-3C30-0C19B23D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19C-8321-684B-B648-C8C780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8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28BF-12AF-E296-F9B0-A25D2E3A3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A3C5F-E6A6-3C2E-8422-69073B8DB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7B092-E206-6F4C-99E0-8B3CCD6C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BB07-A0D8-4845-AB3F-4F77E305345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4DFE2-1BFD-E233-87A7-C21FF80D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E7E89-B18A-008F-2DC1-A7377943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19C-8321-684B-B648-C8C780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0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A6E0-B1BA-8F06-AE37-C398BD20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5ECC1-5F16-5246-59D8-A76675A93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2FCE4-38F8-318E-A270-AD5798028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4730-23F8-72E9-3C2E-CAC1D6DC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BB07-A0D8-4845-AB3F-4F77E305345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38006-9030-68BA-2A0F-F414D195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C6DC5-9F83-834A-A929-A8FA3777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19C-8321-684B-B648-C8C780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8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1B76-6919-F69D-F20C-85AF94B3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B253-A0A2-91B1-9CE6-81FA6A33D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093F7-83B8-C9E8-C1B9-BB7804A82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8355E-B586-7BC7-1E08-E351A8CF3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DE54E9-1EA5-CFA9-5DD0-CD19E39A4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7DDCEB-5E30-BF56-EA6F-0D88EED9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BB07-A0D8-4845-AB3F-4F77E305345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DF71CE-CF70-6A19-DCA8-D8554B3E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1D120C-577F-B7CC-A1BE-621662F3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19C-8321-684B-B648-C8C780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3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AC19-9A46-283D-916F-1DDD9AB9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0227A-D112-2BB5-EEE6-608B661E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BB07-A0D8-4845-AB3F-4F77E305345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61727-1BBF-1766-C95C-DF79AFF42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C39CA-4C37-2D97-43F4-EE4CEA139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19C-8321-684B-B648-C8C780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4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23AF25-239B-873D-0B98-C479BD5D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BB07-A0D8-4845-AB3F-4F77E305345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D41E6-56F9-C568-4DA9-E60BA734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163C2-DA5C-9AE5-DCD1-A3085F93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19C-8321-684B-B648-C8C780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1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5EE05-4587-B213-6C78-6AE8A40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D4456-6C7F-E3EE-4C86-CD51EB671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8E11-8141-230C-17B2-A5B913630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2A97A-C078-C836-4027-E0F48E18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BB07-A0D8-4845-AB3F-4F77E305345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134C5-AC38-791B-7B18-4BBD2136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8DB65-0EF5-DB19-A119-13CDB618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19C-8321-684B-B648-C8C780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5CB7-9F8D-B987-7856-28109BEE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10BFB-736E-984D-D0FE-108979554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C4DCB-0419-3E8D-82E3-FB281B34B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462BC-572B-2B85-1449-DF6F3E0B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BB07-A0D8-4845-AB3F-4F77E305345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3647F-D901-1524-B5A3-BF04FB2E9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3B80D-6621-9B86-2F0A-FD5C06D7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19C-8321-684B-B648-C8C780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9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33AAFA-6565-47F7-1A18-6D825813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4A724-CDE3-43A6-A192-35E5D6B02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EFDC2-72BE-6B51-8E13-EDA08B776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EBB07-A0D8-4845-AB3F-4F77E305345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770DB-5653-5238-C341-7ED94AB39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9BE5E-5C77-6723-EB71-852D83B43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0019C-8321-684B-B648-C8C780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3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6037-64D7-F07F-89AA-F4A63BB48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05E7F-F022-D8DF-005A-4B6C49DADA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musical instrument, guitar, font&#10;&#10;Description automatically generated">
            <a:extLst>
              <a:ext uri="{FF2B5EF4-FFF2-40B4-BE49-F238E27FC236}">
                <a16:creationId xmlns:a16="http://schemas.microsoft.com/office/drawing/2014/main" id="{89A76640-94FF-98BF-965E-02A9FF934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9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certificate&#10;&#10;Description automatically generated with medium confidence">
            <a:extLst>
              <a:ext uri="{FF2B5EF4-FFF2-40B4-BE49-F238E27FC236}">
                <a16:creationId xmlns:a16="http://schemas.microsoft.com/office/drawing/2014/main" id="{C954845E-63D0-DADC-BD83-CCF9D8C29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6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certificate&#10;&#10;Description automatically generated with medium confidence">
            <a:extLst>
              <a:ext uri="{FF2B5EF4-FFF2-40B4-BE49-F238E27FC236}">
                <a16:creationId xmlns:a16="http://schemas.microsoft.com/office/drawing/2014/main" id="{56471CF6-EE16-65CD-E748-5F126DF62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7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certificate&#10;&#10;Description automatically generated with medium confidence">
            <a:extLst>
              <a:ext uri="{FF2B5EF4-FFF2-40B4-BE49-F238E27FC236}">
                <a16:creationId xmlns:a16="http://schemas.microsoft.com/office/drawing/2014/main" id="{1F522F97-7431-A60B-0348-5F54B4280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8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7C39FD5B-3021-D1FC-C8A8-447B89818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4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F423B537-AB71-2360-E4F6-E309CAB53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96C8F094-E36B-19A2-1E6C-9C02B6999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9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86E87F19-7D30-2204-5F92-B8FB0129B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5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E9EE8C43-5860-BABF-5793-F0BDAC642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7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99A3CB53-2759-A1F2-F6EF-2CCC3FB7A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7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391E7439-2048-B961-52B4-8B20FE2A9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1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D16C3631-5BEA-4C4D-7C3F-0A34298C8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1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2023-06-29T07:13:20Z</dcterms:created>
  <dcterms:modified xsi:type="dcterms:W3CDTF">2023-06-29T07:14:56Z</dcterms:modified>
</cp:coreProperties>
</file>