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4472-178D-5CE9-5DB4-BBF22023D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3E59E1-F74C-5BAE-8832-DD00192F5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D3303-C3C8-F992-E991-03A09797F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B44F5C-48B0-FC49-116E-09074F613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502A8-A0C5-FCD1-3BB0-709A04C4C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6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3BF2D-3F8A-136D-6C0F-6F60C974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BB051-54A2-BB63-0622-5FEE47C65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8BC32-9BAD-352B-50C9-38465DC2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C78A1-997C-418C-0620-5C540135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2D951-AECC-63E8-A599-858342E45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6DDE15-B73C-7716-6979-6D37F12AB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E57CB-CF4E-9C03-39A2-3380254A6B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D6BD9-52B3-3CD9-4B14-86899A551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3E19C-B866-1929-C628-0229E6D3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E1A6-3F7C-769E-BB10-6F404A67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9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A9316-3B0B-5BCF-E893-77F47AD8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CD464-5506-971C-3D0B-5597DACF0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B79EC-C3F1-3B1F-698F-FC3DA68B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1BC3E-116F-931E-E729-0E8764BF2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8B3D7-B3CB-9AC0-2BB2-916FEDF50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5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3BCF-ACB9-821A-6676-E0AABCCC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B5538-7C1C-0ED5-B878-7A76F91A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C655E-7CCC-194C-3245-03046A544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74698-21AD-2A2D-A4F4-A2219D10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55521-6839-A802-274D-F0D5DCEB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5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57DD-81CA-92A3-36C9-38EE1A5D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859FE-737D-BBD7-26DC-C811A76C1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008F8F-D784-ACFC-4B06-8A06CBFE9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9F8FA-0D01-A438-64C4-50227312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B5C15-3BEC-14DD-DC10-8B9D10C0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FD0A5-03A8-EDC8-C204-BD9B7071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3050-9EA8-D5A6-6BDE-462D93E4D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3628E-4976-3CE7-BED7-5CC22ABEB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A5A595-5D3D-8951-DECF-E85D3FD36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0B071B-53FC-7B19-14AE-4D77F9147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6776B-8DC5-896D-B1EC-EAD3CDDED0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E8F19-9FF8-2954-A055-C00A1F781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DFFAAE-2E54-7E28-DDA1-2E15C9393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D5F23F-F197-BA30-E043-AE07B9D2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8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0FC59-BD89-11F5-6432-E73015DB4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2E3637-1C03-8048-6FF5-3142E41EB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7223D6-BBA7-95A6-AE5D-75A9B7CD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8CBB2-17F8-1F9D-6D6B-D06D8697B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241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0D80C-2A8E-3FD6-08E5-F6C30F289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0BAD0-DB3C-A809-D166-FB4843196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6E3CA-2C8A-9C76-784D-F48EA3EE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BE762-CD30-9227-4D0F-6F376919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58FA7-1B88-E9DD-CF3F-C5290D5E1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72B2C-AC20-8533-650D-E9B6F02BE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A8A8-0410-952B-5CF1-1162D8024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ADB5B-D8C8-409A-524D-C9D756A7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1E996-64EE-D853-5296-3EC9910C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16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78F31-EE08-1149-120F-7F2D549F3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11085A-C0A9-D960-3FB0-7CEA9493D9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C907B-8FA2-76FA-85FA-A4183AFC7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B662A-4DA9-4822-1E2C-83A5A449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FEDBBF-597B-C801-4315-644986F35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6F040-7F9E-551F-C147-4D6676F0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8C82A-152D-DDF1-C8E6-97AD425F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B7971-66A6-D416-EFB2-1DF7D785F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BBBAF-2C8D-F2C5-0C0C-301FA1DE8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A870-263D-084D-BF63-6655D543E24F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FFF22-E042-923B-1901-0556C732E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01E2F7-C54E-A002-E33B-F6B207022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3039E-824D-F140-AA12-CC1A42CC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7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2E6E-73F8-1097-DADB-2E12DD1A4D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C4F49-72A2-DE65-5784-8F01BD1115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F9F111ED-1E61-F1CE-C547-F4A913F72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94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54723923-B6F9-19C0-9C2E-FD7242039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4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music&#10;&#10;Description automatically generated">
            <a:extLst>
              <a:ext uri="{FF2B5EF4-FFF2-40B4-BE49-F238E27FC236}">
                <a16:creationId xmlns:a16="http://schemas.microsoft.com/office/drawing/2014/main" id="{60693645-76DC-60C5-EB92-170F35BB4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, businesscard&#10;&#10;Description automatically generated">
            <a:extLst>
              <a:ext uri="{FF2B5EF4-FFF2-40B4-BE49-F238E27FC236}">
                <a16:creationId xmlns:a16="http://schemas.microsoft.com/office/drawing/2014/main" id="{960F4978-EB1A-E8A1-C637-7F0314F61B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2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, musical instrument, guitar&#10;&#10;Description automatically generated">
            <a:extLst>
              <a:ext uri="{FF2B5EF4-FFF2-40B4-BE49-F238E27FC236}">
                <a16:creationId xmlns:a16="http://schemas.microsoft.com/office/drawing/2014/main" id="{6DC56380-C4C4-B65E-E68D-02BEC2FC7F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19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Nok Yan Kwan</dc:creator>
  <cp:lastModifiedBy>Nok Yan Kwan</cp:lastModifiedBy>
  <cp:revision>2</cp:revision>
  <dcterms:created xsi:type="dcterms:W3CDTF">2023-06-29T07:29:55Z</dcterms:created>
  <dcterms:modified xsi:type="dcterms:W3CDTF">2023-06-29T07:30:31Z</dcterms:modified>
</cp:coreProperties>
</file>