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0"/>
  </p:normalViewPr>
  <p:slideViewPr>
    <p:cSldViewPr snapToGrid="0">
      <p:cViewPr varScale="1">
        <p:scale>
          <a:sx n="90" d="100"/>
          <a:sy n="90" d="100"/>
        </p:scale>
        <p:origin x="23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68029-7631-8032-C6D1-9AFB37BCE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6020E8-17AA-95E3-3714-396F630115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2E3E9-CA45-1DC9-BE89-9ACC8FDA9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066D1-0200-0D45-B544-B23A601F38A7}" type="datetimeFigureOut">
              <a:rPr lang="en-US" smtClean="0"/>
              <a:t>6/29/23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D7DEB-719E-769E-DC2A-96A707A6B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F9BFD-392B-02BD-44AB-3AB0628EB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55AA9-3ABF-EE49-9A8F-4E44B1D2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78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DA654-8111-5F06-76CB-543D33274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555E59-4A5D-64E1-0813-BF61B4702E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9CA97-E867-CE29-17D8-3EC41698C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066D1-0200-0D45-B544-B23A601F38A7}" type="datetimeFigureOut">
              <a:rPr lang="en-US" smtClean="0"/>
              <a:t>6/29/23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9E4B4-44A7-430C-477B-53F07ACC0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232E1-B468-31CB-6C40-AB042880F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55AA9-3ABF-EE49-9A8F-4E44B1D2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65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588365-A122-A1B3-9502-05ACBD44A3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4AD642-F654-2780-D264-F30B84A4F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7CAE5-F6D6-3970-6B7B-2DFBF8DC0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066D1-0200-0D45-B544-B23A601F38A7}" type="datetimeFigureOut">
              <a:rPr lang="en-US" smtClean="0"/>
              <a:t>6/29/23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45CDD-EFE7-4B04-6BC3-401525F69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339EC-6FDD-DA2B-A34E-6AAEE2A5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55AA9-3ABF-EE49-9A8F-4E44B1D2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11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A8CF3-6A20-AC0E-E30A-558D7ED18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D68C6-358E-466A-907F-4953146F6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67DB3-95FF-14E0-B6A3-EB5B38CD5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066D1-0200-0D45-B544-B23A601F38A7}" type="datetimeFigureOut">
              <a:rPr lang="en-US" smtClean="0"/>
              <a:t>6/29/23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049D2-C193-1DBB-415A-A879126AF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11E36-08C8-C4D2-AF11-C65EDADF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55AA9-3ABF-EE49-9A8F-4E44B1D2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65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80D0D-5437-E6A6-AA7B-E820B7FFF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D8CBE-2B2E-4B8D-7AB1-0CF5B8764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A712B-24AE-4854-7E8A-12A4AD194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066D1-0200-0D45-B544-B23A601F38A7}" type="datetimeFigureOut">
              <a:rPr lang="en-US" smtClean="0"/>
              <a:t>6/29/23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DAC5D-8AEE-4863-A8B4-CE5180BA2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675DA-187D-66A8-DFA6-E9E5D9D78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55AA9-3ABF-EE49-9A8F-4E44B1D2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2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EE99-2424-3F2F-AC1B-E3A9DED18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2D779-3C8C-56B8-0880-F1D2E7073C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7D520B-F55E-3DF5-7EA6-1B193F016C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9107DA-A768-FC5B-5AA9-C189E336B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066D1-0200-0D45-B544-B23A601F38A7}" type="datetimeFigureOut">
              <a:rPr lang="en-US" smtClean="0"/>
              <a:t>6/29/23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2AE04-B74D-CC33-3D22-3CD525268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D9B64F-96C0-DC66-49FE-034E6CEB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55AA9-3ABF-EE49-9A8F-4E44B1D2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54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A0A22-F37E-CC9A-90CB-6A11B42C7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81E9ED-DC3B-A640-E42F-34D17998F9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408F9E-2930-E6EF-998C-6D7A8C2B2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EC325F-BC14-39E9-343A-9D0DFF9C1D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2A0310-878A-B44A-272C-81B2A36D26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D35422-AAA5-7ED8-9E41-BFCCD9313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066D1-0200-0D45-B544-B23A601F38A7}" type="datetimeFigureOut">
              <a:rPr lang="en-US" smtClean="0"/>
              <a:t>6/29/23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74A1C5-0C0D-F183-C433-96083A398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687629-5E59-5211-6E93-84402D7C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55AA9-3ABF-EE49-9A8F-4E44B1D2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4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1C5F0-F05E-457A-2A16-1B6C1563A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63A5E4-1911-D2DC-4F3C-E09E7AA07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066D1-0200-0D45-B544-B23A601F38A7}" type="datetimeFigureOut">
              <a:rPr lang="en-US" smtClean="0"/>
              <a:t>6/29/23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6F022B-0B7B-123C-411C-756964589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B42794-0BC5-2D63-D41C-01A311BC2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55AA9-3ABF-EE49-9A8F-4E44B1D2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26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2B7826-D038-1BFA-2393-DF6D3ECEC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066D1-0200-0D45-B544-B23A601F38A7}" type="datetimeFigureOut">
              <a:rPr lang="en-US" smtClean="0"/>
              <a:t>6/29/23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D5B260-3B9E-6FCC-AACA-3CC0DE314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55E624-70E1-57D1-8B7E-C6A481E62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55AA9-3ABF-EE49-9A8F-4E44B1D2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309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1F363-6F23-5601-B22B-66DBFC49B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8FE87-CCC7-9FAB-1D02-80B2F2601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7938D0-A49A-129B-5378-12FDD2C5A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044EA7-1B95-0245-1574-7A908B146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066D1-0200-0D45-B544-B23A601F38A7}" type="datetimeFigureOut">
              <a:rPr lang="en-US" smtClean="0"/>
              <a:t>6/29/23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EC5918-7BA2-DAEF-D609-405E5159C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A45B67-8FCC-7746-F70E-0BDF3D8D8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55AA9-3ABF-EE49-9A8F-4E44B1D2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53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7F009-D2F2-081F-4497-F5706EB37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09E80F-68D7-29C7-54F4-0E0678B724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1DB72D-DE9A-54ED-B236-6FF560F2A2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EBED69-1293-7111-4053-E32E2A376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066D1-0200-0D45-B544-B23A601F38A7}" type="datetimeFigureOut">
              <a:rPr lang="en-US" smtClean="0"/>
              <a:t>6/29/23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D0553C-6D79-F95C-F037-EFAB6A3C0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531BE-91CC-E0F4-ADF8-ABDB857A1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55AA9-3ABF-EE49-9A8F-4E44B1D2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56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47FA44-D235-F090-1936-877DC1D4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52F5DE-9D06-4B9C-E0AE-FB07F7282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F3CF1-3F63-BA7C-5D4E-D93DC37824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066D1-0200-0D45-B544-B23A601F38A7}" type="datetimeFigureOut">
              <a:rPr lang="en-US" smtClean="0"/>
              <a:t>6/29/23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5EE63-B84F-91D4-5AF5-B860C972BB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5F991-169F-6DD0-273E-867793EC0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55AA9-3ABF-EE49-9A8F-4E44B1D2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3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88620-0622-9F11-2ABA-E69BAB87B6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75A641-B3C7-35E1-D46C-370AD796ED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music website&#10;&#10;Description automatically generated with low confidence">
            <a:extLst>
              <a:ext uri="{FF2B5EF4-FFF2-40B4-BE49-F238E27FC236}">
                <a16:creationId xmlns:a16="http://schemas.microsoft.com/office/drawing/2014/main" id="{550591B7-7838-98B2-7FCA-EF23665D0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84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music website&#10;&#10;Description automatically generated with low confidence">
            <a:extLst>
              <a:ext uri="{FF2B5EF4-FFF2-40B4-BE49-F238E27FC236}">
                <a16:creationId xmlns:a16="http://schemas.microsoft.com/office/drawing/2014/main" id="{E44572F9-BE6B-6585-EFDD-E09612F51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8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music website&#10;&#10;Description automatically generated with low confidence">
            <a:extLst>
              <a:ext uri="{FF2B5EF4-FFF2-40B4-BE49-F238E27FC236}">
                <a16:creationId xmlns:a16="http://schemas.microsoft.com/office/drawing/2014/main" id="{A710D532-982B-EAAC-1857-535F02DCA0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79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music website&#10;&#10;Description automatically generated with low confidence">
            <a:extLst>
              <a:ext uri="{FF2B5EF4-FFF2-40B4-BE49-F238E27FC236}">
                <a16:creationId xmlns:a16="http://schemas.microsoft.com/office/drawing/2014/main" id="{85421BBC-EA97-33BD-E4F9-E371364DDC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8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website&#10;&#10;Description automatically generated with low confidence">
            <a:extLst>
              <a:ext uri="{FF2B5EF4-FFF2-40B4-BE49-F238E27FC236}">
                <a16:creationId xmlns:a16="http://schemas.microsoft.com/office/drawing/2014/main" id="{F3E24EE6-5E32-64A7-83D1-1B0E9F2AD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61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music website&#10;&#10;Description automatically generated with low confidence">
            <a:extLst>
              <a:ext uri="{FF2B5EF4-FFF2-40B4-BE49-F238E27FC236}">
                <a16:creationId xmlns:a16="http://schemas.microsoft.com/office/drawing/2014/main" id="{6AB2355C-7A85-06AF-50EA-8D679393D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92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website&#10;&#10;Description automatically generated with low confidence">
            <a:extLst>
              <a:ext uri="{FF2B5EF4-FFF2-40B4-BE49-F238E27FC236}">
                <a16:creationId xmlns:a16="http://schemas.microsoft.com/office/drawing/2014/main" id="{EDD8B2E2-FF4E-492C-3E7A-38E7C5395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26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music website&#10;&#10;Description automatically generated with low confidence">
            <a:extLst>
              <a:ext uri="{FF2B5EF4-FFF2-40B4-BE49-F238E27FC236}">
                <a16:creationId xmlns:a16="http://schemas.microsoft.com/office/drawing/2014/main" id="{84B25025-DC23-53B4-CAAF-C8BA5B2C47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826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Nok Yan Kwan</dc:creator>
  <cp:lastModifiedBy>Nok Yan Kwan</cp:lastModifiedBy>
  <cp:revision>3</cp:revision>
  <dcterms:created xsi:type="dcterms:W3CDTF">2023-06-29T09:59:23Z</dcterms:created>
  <dcterms:modified xsi:type="dcterms:W3CDTF">2023-06-29T10:12:14Z</dcterms:modified>
</cp:coreProperties>
</file>