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F245-4996-B779-0025-EC3C3F6BA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4AA1E-1BF4-024F-B919-F40D45571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EC7DD-A628-D93D-09A4-ADD5F976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0C546-3A80-FED5-0EB0-F692E36E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CFB4-7EE8-D4AF-89D4-CE4178A3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57A3F-4AF5-82C4-B4A5-733788728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2754F-CF08-1C8C-CB3B-7FD64A281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2640E-CE6D-84EF-C249-CCCAE12E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90970-9E92-3536-FC0B-38F53839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AAE6-4381-1E3E-C3BE-5AE1F3BF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6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AB05E-3AA4-65E1-F197-59F104090B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33CC4-4250-8811-9905-A623AD67E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E80FE-AA08-9ADF-C80A-561BC3A1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2E025-509B-2FE0-63AA-37215D33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4DD42-5185-3BFC-CE1C-307AFF6D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6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C46-7E47-19A4-3C19-A16A65E4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A83D-9BE8-0D8B-7938-CD050F123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7EAE5-C13E-8F70-FEB9-C6F20E71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13CEE-4F9F-264F-82BD-D0304339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A6BD7-51B0-6BBD-6E27-1AE2A8A6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3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5838-7AE9-A94B-F492-938EF1F0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31E11-0C7B-3948-7D52-15A84CD48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82B28-C261-0038-B19D-CECB87A0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C5F1F-1165-0115-6541-937FD857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4483F-7BB9-00A0-6E47-862779AB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73171-9DED-FBD3-982E-EC587B4F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9A6BA-E510-2086-4599-B53968F5C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2FAF8-A83F-1CAD-42B4-68AB9338C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71C17-9E43-4024-27C4-3D9C805B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A11FA-1A21-495F-FC54-554C3647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089B6-FD91-711E-EFEB-1B611798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0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CAFF-96A8-AE14-7130-82283A6E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3BC8-CF90-C891-9DE1-AC4BF3D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98581-4461-14A2-D6AC-904BAEEE1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D2D21-22DD-2EE3-28E1-4E88817B1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31BAE5-D582-3472-2BB0-30D31D138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8FDBD-97B6-EF97-0FA9-EAB4FDFB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F1D66-FEB2-BE59-D238-52F255A5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66455-9858-B94D-ABFE-7A8D64914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7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3E7B-2F9A-61E0-D92D-A78931F7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C602C-9D8E-6245-9BA2-7C3A5C1D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50A3E-0AA9-7089-C52A-992AD136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76B87-4AB6-388A-8D83-4409CFED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0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E3F71-3E0E-82C9-E42F-24CF1D79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17DD0-9467-7235-489E-E6ADDA47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64004-9D9B-1F16-4EA6-FFB695C3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9D473-C203-7F11-B20D-95047AF5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1F13B-F796-2D2A-A560-CE97E8F40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49911-73A7-5453-C809-E93D65726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EAA7-4946-3303-D966-C66A824A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A63DD-90D3-1618-3BB7-FD17193E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B214F-869C-192C-6F42-B747E84A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AA0B-53B6-ECC9-C025-1E25FCFD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13472-123F-831E-8080-B8EAADD00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5A846-F5EF-8988-7E03-970E24151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D6B6D-C357-3801-5942-A44FF08F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B4521-2BD1-EA4B-38EA-46FB97FA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C9206-B6E4-88C2-8CC0-009698F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9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ABCD3-C44B-3122-D839-C1519BE7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ACA7-B9D6-B322-E686-82CB3A3F7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BA026-43E0-DF84-06F8-3AA5C558C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5F4A9-A672-BA43-A67A-A63D667A8C67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0B3CF-1CA8-D16D-C279-60A0C17BD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F7A3B-50AE-7ED2-632F-40B2AEE79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5E376-7C78-BD41-9382-BAB8AF27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4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BA12-332D-9372-437C-397A664B1A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805BB-0724-F49F-5B2E-33AD227F88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77DB4CF9-7209-DCE0-92D4-EE0522AD7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0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468BDA53-355D-528E-99F0-61078835E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8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38B1BD4B-3ADF-84C8-5AD5-5F6D97E3F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9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1B0BC4AA-671F-13A7-5A05-074F39E9F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1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21CCA2B6-8D65-84DE-4154-DF343FE78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91895B30-4134-763F-81B6-270BC1B4E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2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2023-06-30T08:15:45Z</dcterms:created>
  <dcterms:modified xsi:type="dcterms:W3CDTF">2023-06-30T08:16:31Z</dcterms:modified>
</cp:coreProperties>
</file>