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9"/>
    <p:restoredTop sz="94640"/>
  </p:normalViewPr>
  <p:slideViewPr>
    <p:cSldViewPr snapToGrid="0">
      <p:cViewPr varScale="1">
        <p:scale>
          <a:sx n="89" d="100"/>
          <a:sy n="89" d="100"/>
        </p:scale>
        <p:origin x="19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E4C51-9F6E-7351-B315-428F8B7F7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26A5F-AB7D-25A2-1F61-13DCC4B40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922BC-6D44-25EB-C0E0-860FA4CB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510F6-5669-CB9F-84B2-52E8672A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2A7EF-413C-043F-1B9C-FF44204F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6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2CD4-9F33-3A77-9188-F8AF5DD0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D2D9A-513E-658E-918D-3ACCA0B9A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F0C02-AA38-0F66-5670-BEE53F49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1173F-9D4E-B22E-73B0-2B0B76F3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9645B-2206-7AC1-A042-2C89F5C2A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3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2B4B1-6229-ACF6-38D6-44BBF571F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42B55-A645-E296-9454-DBA304571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3FB8C-471F-9833-B8F9-69BF4CD8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BF7D0-F016-A345-698E-43EBA2FC7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7A241-7F1F-5DF8-3550-60A34038A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4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8F64-2964-75BE-955B-7DA0D958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AD3AF-9E83-4151-8564-1EC37F873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86D58-395F-E890-1BF6-6392A15B7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97CD7-7365-08A9-765B-5DB64052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E122E-0FA1-4399-BDFC-341CBA61A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5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C1AC-408E-F432-355E-B76C3755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EF6A6-B6AA-F65A-636B-71E5CC66C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0C5E5-3165-42D1-2591-987A5F41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B3B0B-6622-8AF3-9560-BE6D57132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8E229-A60C-7E23-7285-15ED397C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8623-5453-E753-7327-4E39E617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D09BB-802F-B846-77E9-5E3A91CF2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318F3-23FE-E137-2973-6143FAA5C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1B2F5-B135-E132-AE31-7664F898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470C-FBD2-DBBE-F286-6691E294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1742B-ADD9-DD29-A7F9-FBA84366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2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69995-E840-C7C3-9B11-8EF2FD310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95759-B72D-011D-9D4A-440D983AB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135F1-385D-7867-0B0C-4AF639D34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5E67F-61DE-0C4D-8BBC-60A705D0E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4A99A-BB73-CB48-E1A5-CA7C874FA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9618C6-7724-F8B1-B6A1-174AC699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103043-98A4-85E2-BC26-3862B321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6251DC-2604-95FC-9E99-EB604173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6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26E3-6F75-3673-70D9-30719BB39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DA026F-40B6-5868-746F-B16B1E42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26B55-9E0A-23C9-6967-F8056453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703BE-0526-7EA2-032C-5698A276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2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7FF911-3BD2-AF13-8DFF-370C9FE4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E8D0E2-7E44-BA8D-3975-1561B507F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781DD-6F47-8312-1854-07A5521B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8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BE0C-E951-0019-8C1F-E41D35BB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C21C-BB3D-4679-BD0E-B6033CF4C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C1C76-8E3C-8B33-D5C6-B262599B0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07522-159A-6DBA-B96D-B4054736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143EC-4E5B-03C4-4F55-E7CBEB17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5E0D-D63B-3644-5CDF-51B7BC9D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2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13BA-D7BF-95CD-C5DF-F69459C7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593EA-5756-A3FF-738F-01C0EF017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62EB8-9966-2BC2-A1B0-B77954DA4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BD6D3-B4DB-AD4D-B8BD-1E682587E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A78D3-AE04-A347-E763-8E94F74B7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7CF89-050D-C127-6D9F-723BA3C5F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29E6C-418F-775A-A15D-85E02274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9808B-9047-98D4-C371-FDCAD35AE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EF66-EA35-2EC6-BD02-D860396D46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776D-46D1-714F-8B7D-900DED01BA9A}" type="datetimeFigureOut">
              <a:rPr lang="en-US" smtClean="0"/>
              <a:t>6/30/23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9FC4F-804F-1AF5-F50D-2A744A312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12338-6B15-599F-DAEC-9E7747B48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635E4-57A6-6245-80BD-469A46EB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1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9919-D750-99B9-B131-48AF31C0D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5041F-27B6-5FC5-3B7F-EBBC7F530E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8020C45A-B268-F0B5-ECEB-58A42D6F3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9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B633A6DE-B9E4-90C9-9E6E-1BBEC61F2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4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145F72A9-E754-7ED0-DF52-8E1CA578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52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285BF78F-5161-975C-680F-81BFBEFC2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5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BAAE04B5-444C-34BD-C627-AB1E80FF9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3746704D-995F-50B9-CD1C-C20392277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33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2023-06-30T08:23:14Z</dcterms:created>
  <dcterms:modified xsi:type="dcterms:W3CDTF">2023-06-30T08:23:59Z</dcterms:modified>
</cp:coreProperties>
</file>