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92A0-9B5F-959D-C401-021C26047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2E86E-81CC-C6F3-829F-11796EF57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DE4D1-C280-8565-998C-8A2C01DF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167A-139E-6E4F-AFC4-6E972979D62F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EBEF3-A5AB-E30A-26F1-37646B674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99AB-3169-BB16-2D68-8BA1885B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E716-293E-E24C-9540-A1501141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2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8A9E-1A86-BA9B-76B5-76C873F8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44687-7710-B6CF-E4B5-F4CA84D4F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631D3-1913-8B09-FCFD-1BE86CB9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167A-139E-6E4F-AFC4-6E972979D62F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5CD0-D574-9A2B-1F3F-25AA3D27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25842-433E-C7ED-DAB5-3BC05AF2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E716-293E-E24C-9540-A1501141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6CB867-7137-D921-C6AA-224D79DC6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AA74B-FE32-0172-9608-CE1AEC528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2CDD7-56E1-A053-F8EC-DFF25DC4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167A-139E-6E4F-AFC4-6E972979D62F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33152-FB14-A092-F73A-86723B4B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09AAE-B0D7-BE03-BE9A-81D2E0B7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E716-293E-E24C-9540-A1501141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327F-809F-D7DB-0D08-9F9E2A2C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47472-9597-D9AD-BF3B-8A3C61263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68A4F-0562-506A-819A-8FFA9BC0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167A-139E-6E4F-AFC4-6E972979D62F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CAE3F-0C88-D91C-ECCE-AA5FF91F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9E52B-905E-0899-A881-7781181A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E716-293E-E24C-9540-A1501141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05A7-9D5E-3368-7C5F-A5010D48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2C5EA-C5AE-2648-8643-20580933C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725A3-DC7E-3C77-0B3E-3F6B8483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167A-139E-6E4F-AFC4-6E972979D62F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909C6-C9C1-8344-C9F5-4A098D5B4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7121C-EAB2-633C-E1A8-432B674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E716-293E-E24C-9540-A1501141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2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BD35-9389-7B59-FBC2-0229594F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73355-8EF5-7A17-E75C-7A960ACB8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73631-A35F-27DF-6DA4-A069B38C1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6C790-B4CC-91CB-6EC9-9C27FE76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167A-139E-6E4F-AFC4-6E972979D62F}" type="datetimeFigureOut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62FBF-3F44-7389-590B-1D5362A8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A490C-E97A-1724-6312-64F32E91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E716-293E-E24C-9540-A1501141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9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8F61-91F3-41ED-1CC3-2D244647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F763E-4230-8D08-4DAF-98C8A5DD7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CD8CD-A495-9A80-3FC1-587A7D90C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0BCEB-EB7B-6F08-FE2E-264B8619B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0C67F-5A8F-5CB4-0DAD-EF5D452EE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2A2ED-9EE8-2C54-E4F5-8958FFA9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167A-139E-6E4F-AFC4-6E972979D62F}" type="datetimeFigureOut">
              <a:rPr lang="en-US" smtClean="0"/>
              <a:t>6/30/23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45746-0678-D7AE-E35F-C8A3C2ED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4B503-CD6B-070C-DFE4-E161946C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E716-293E-E24C-9540-A1501141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EA9C-7360-6C11-7BB3-B908838E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E5726-EE54-B3FF-E136-393511361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167A-139E-6E4F-AFC4-6E972979D62F}" type="datetimeFigureOut">
              <a:rPr lang="en-US" smtClean="0"/>
              <a:t>6/30/23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0057D-D866-F6FB-8E2C-9F21FAF6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CF109-0332-BB99-724F-D9C49083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E716-293E-E24C-9540-A1501141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2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75350-9AFF-3DE1-51F2-62EDC54E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167A-139E-6E4F-AFC4-6E972979D62F}" type="datetimeFigureOut">
              <a:rPr lang="en-US" smtClean="0"/>
              <a:t>6/30/23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B09FF-4AD5-9ACF-A89C-F4A8CC97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BFA0A-4BB4-155C-C8F3-45BBA0B5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E716-293E-E24C-9540-A1501141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E30F-DF46-E80B-209E-F4BD17A7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B52E-2D69-D9CD-2774-DA23C8D7C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DE4B1-88CB-ADAC-D40F-F59AF337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2B25E-CE82-60DE-EC81-4769B12E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167A-139E-6E4F-AFC4-6E972979D62F}" type="datetimeFigureOut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79889-4B8A-BD53-CD16-A50C8239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B6818-7E32-E84B-9DA1-56AC8260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E716-293E-E24C-9540-A1501141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3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F37C-24EF-9604-841D-CBA02A43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53ED67-6EBF-8395-3312-A3ABD5148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EB2F8-4D23-7DD2-B2F6-C024D924C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1286B-F87F-C014-A0D1-F10DD328A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167A-139E-6E4F-AFC4-6E972979D62F}" type="datetimeFigureOut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81EC5-6D26-B3BD-0946-ACC1FCF3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137E6-18E9-01D4-9BB4-D7ADEDF7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E716-293E-E24C-9540-A1501141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5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264E4-960E-B7A2-5D58-78BB761E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535F2-4C72-EC77-8BC3-690EB29D2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9347E-89A6-BDD8-ED30-7A1C6C3AF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0167A-139E-6E4F-AFC4-6E972979D62F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EF328-10CF-E029-7A16-BA7585ED6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99D41-0C04-2A48-E525-DBAFA8857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E716-293E-E24C-9540-A1501141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music website&#10;&#10;Description automatically generated with low confidence">
            <a:extLst>
              <a:ext uri="{FF2B5EF4-FFF2-40B4-BE49-F238E27FC236}">
                <a16:creationId xmlns:a16="http://schemas.microsoft.com/office/drawing/2014/main" id="{9BF3DA70-AFA6-3A80-2093-182BA9E03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2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2555-B8D6-43BD-EAEB-B3766FAA4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CF46D-A382-A445-0615-971C1DDA5A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0409115A-2EB5-E49A-C8CF-388733184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87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2023-06-30T09:04:04Z</dcterms:created>
  <dcterms:modified xsi:type="dcterms:W3CDTF">2023-06-30T09:04:33Z</dcterms:modified>
</cp:coreProperties>
</file>