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A3309-8E77-BEF7-00F4-A0C016CFE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1104C-DF11-DF93-C0BF-E3306C2DF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0D0F5-D953-4D2A-209E-6E9ADA418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7B244-D40A-5B38-C1BA-6548F3A3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BA4F5-161E-8D04-55D4-50538A0C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7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411D-AAF4-C022-C8E9-1AD758456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AEBCC-2BD2-2BCD-421F-3E37968A7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913FE-54D6-9ACE-906E-5EAF09E38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F9BCD-0945-F5E3-AD01-A4F721F8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2D812-E89D-1E40-7C91-77AFA20A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C5A7F5-143E-4139-C672-64EEDE96E1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A6C5E-2591-9563-C07E-20E100D19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6AF33-46D4-42D2-872F-35A730CB3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C571B-50CF-6456-F76C-4D6BDDB80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86A78-F056-A4FD-820D-7B641E3A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5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2E77-C608-F89F-D48B-BF5D303F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0D84-137A-EC19-13E2-66587B4AC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1B7C4-8A64-2686-F460-098953BC4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B9788-6239-FCF6-2B04-EBB12226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D69B8-075B-88C2-EFCA-AD787E46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0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268E-DD8F-9402-6E57-8DBA3D8F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8B4B8-3844-7E9C-04B9-AF326C37D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34C7B-7375-A492-3295-DDEFECF32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97C15-8EC5-AEF0-E247-AD8A2AB6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49C16-DEC6-F5CB-0A7C-F1FD7FE8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3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8E64B-BD93-633E-22E7-8009EF2A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1AAC6-044A-2C09-1B02-FAE2D2C99F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8BD52-D6D8-1FFB-3FA1-B4DC02E67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BC2DF-D9E1-7A24-4E26-11DB8734A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8D30A-FFAC-D989-30DB-8556562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6B7C9-8CD2-AEF6-83A3-FB155CD02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455B-55F7-F5EB-D196-CA373CC71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BFBE7-EFA0-288A-2DDD-43CCED72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0515D-2133-9E4E-129D-C6B2B9E5C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B62BA-CDC1-251A-C21F-EB09FFAEB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593AEE-0DBA-8AAD-6E67-E8FD601BC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FFF35-B2BF-C4BA-EA49-9536A40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3A6F37-9882-8E46-D39F-8F4F022EA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216A73-141F-744A-ECEE-F65D7551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8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C3FF-DDFF-D613-9365-0A06103C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715B8-C3B5-2DA3-A323-85BB7C492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D8608-7957-335D-4A75-1F8BDE6E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06483-5FF0-AAE7-7186-9B425A7AA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2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8A72AD-32A9-2856-B8ED-F89DA11D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3C06C-512C-90E9-B178-CD3C8AC6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DF4CA-83AD-116E-698C-EF90FBE3F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5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455F-4EA8-E34C-2CD9-28C3809BA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4BC25-3834-07EA-7655-4871815FA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4B15B-4E18-E51C-7FB8-88D5B5B77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15C62-6344-CA2B-A6A3-849B2ADB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FA59-CB42-BA18-F277-FEBEA60C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9EDFA-29C0-EB7C-C7AD-638D8F41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8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2D1A-4D25-A74E-DBD8-2D8457AB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48478-E158-6155-6C6E-65AD1C068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9DAC7-88F4-DCAB-BE27-DB077CE7D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0DB3C-A369-5551-613C-61DA5519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C8F0C-33BE-F6EE-55DE-2304A547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8838C-DB4D-0F02-76F6-814A4B72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7B2CD3-8821-93EB-A3D4-FD28569F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80DED-26A9-06D4-25D5-AAC77AD23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74103-BDD3-007F-DFC0-5E40EF254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3BD6E-5E59-734B-AF28-29791DD76A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8A690-1EC7-3E8A-AF99-8DADB4DD6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47729-6B16-BD1A-B9D3-5ACF1AE3C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2DB92-3E46-CA45-A443-9F54BA5B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EC6C-0F1F-1E7F-2151-BD8FC2DFBB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2560ED-6C61-C477-0555-782BFF907C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music website&#10;&#10;Description automatically generated">
            <a:extLst>
              <a:ext uri="{FF2B5EF4-FFF2-40B4-BE49-F238E27FC236}">
                <a16:creationId xmlns:a16="http://schemas.microsoft.com/office/drawing/2014/main" id="{4DA2EB28-CEF4-540D-AD84-1E1089C41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70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">
            <a:extLst>
              <a:ext uri="{FF2B5EF4-FFF2-40B4-BE49-F238E27FC236}">
                <a16:creationId xmlns:a16="http://schemas.microsoft.com/office/drawing/2014/main" id="{8037499B-0542-1CEF-CEDD-8A2714F32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8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">
            <a:extLst>
              <a:ext uri="{FF2B5EF4-FFF2-40B4-BE49-F238E27FC236}">
                <a16:creationId xmlns:a16="http://schemas.microsoft.com/office/drawing/2014/main" id="{0F55A210-4B83-57C0-87FF-6CBB52505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68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">
            <a:extLst>
              <a:ext uri="{FF2B5EF4-FFF2-40B4-BE49-F238E27FC236}">
                <a16:creationId xmlns:a16="http://schemas.microsoft.com/office/drawing/2014/main" id="{37BC6CB2-DFE7-917F-0961-BFD8A6A20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855F4D2B-DBBF-9E75-F208-935C5E7E6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41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F80186D-46F3-D07A-8753-8F02097BD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3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1E8CAF91-0985-20D7-534C-7E98B0D28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3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2D8AECB2-07BE-80F7-4C97-2DB6E5D9B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01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2023-07-13T08:35:51Z</dcterms:created>
  <dcterms:modified xsi:type="dcterms:W3CDTF">2023-07-13T08:36:44Z</dcterms:modified>
</cp:coreProperties>
</file>