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9571-BAFC-3B4F-F290-79752134C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C3A8B-A35E-AB63-CE8C-217CE5B6E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0DF2C-19C0-42C3-E01C-AACA7564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96C3B-7C89-E7FF-8560-2724AD4F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275BF-5447-60BF-C9CE-F20CE60B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3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9DA6-43AD-1DFC-03D3-7B34C9EF5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E5AFA-0E10-A345-D993-92C6826D2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9A97-35A5-381A-AFD8-12C668336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925CD-322B-5D4D-26E8-3079BFF5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1A77F-E712-C71A-DD2E-74C811E1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8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7807F-17BA-2E4A-9DAF-F0B2F95E1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71B60-2526-3516-7F9B-DEB63944B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39C68-0E05-9A7A-A99D-7119ED86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418B9-A170-88FC-6F7B-9974EF45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265C7-6C76-5E78-E544-926E7A59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B00CD-48F1-EF0D-15E3-CD1E947F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41129-33D2-5EDD-33C9-301B6FCFC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D504E-CAB3-1395-3209-13C64341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91BB2-2EBC-1083-9989-B0184AC7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D39C5-323A-4959-6940-2337CBC4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1B3D-0B50-BD39-6DEB-E9867055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9E050-D472-ACA7-1B9C-F82B63478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CC211-84A6-6544-5B39-AAED4A22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CEA6-A561-87A1-9E59-642933F7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26095-3714-39F7-8365-ECAC1ECC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C735-7629-D842-BEA2-04109567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C198C-7B7D-1A9F-434A-775001EB5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CE336-1C7B-2772-E488-9001AC6BB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8B4CC-0953-D8CE-DF3B-85D6BE6D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B473-F59F-82B3-A99B-2DC8139E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9FE8E-8173-54A4-5675-C67F9A2C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3F830-4423-A411-E813-089BAA09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B9FC1-E17F-D32B-B573-83315BCDA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A7104-0D2C-C179-76D2-C32AAC011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068C5-79B4-7F24-224A-1F6E627B6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27F91-2568-9B2E-22D9-74A0AF690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A5ADD-6451-8972-0692-63986DDA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6D3E6-DC74-1714-88B3-60E37B32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F9E49-3C7F-443C-DE2E-1DF12440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7DD56-F4FD-71DF-AB93-1851764D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D8B75-3568-507F-6466-05BD357E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95FF9-1647-B5C3-5A9D-BF069E27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B919E-18FE-103A-19E1-12528A09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1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52919-A093-A943-BEB6-588FDE37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313C0-A51C-6A95-7719-959755C1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EB149-8A49-D62B-6CA0-688B9D0D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8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48CD-2225-71CD-4D5F-8E8F588E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3D2D-88E6-5E3B-34F4-72D448CC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6E871-0142-6322-9031-5FB9298C8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82A86-C1D5-CF9B-B899-17907B9B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3BBF1-FD54-B00C-D222-05DDF048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A9F93-905B-1D47-B079-D9DE8755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F1CA-6A1A-3761-4826-336D8095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98B4C8-B702-43A2-A3FD-3F076884D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0E745-B6A8-AD14-3DB7-AD990878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6E503-3A8C-1740-E9A5-5CF68F67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D52BA-5FBC-5D53-59A6-BA725F98B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4FC71-5D00-EC0E-F3A1-D6FDE5FBC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27CDF-718C-385B-B01D-29D29B8E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D5E36-7DDC-028B-4C64-B3914A84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3F03F-52B8-993F-4442-3C4CDD8F3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0CAE7-B27F-0046-A091-01A5166F757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C23A1-C850-4C61-886B-55BBB42A9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C337F-96B6-3ECA-A5BF-D1B594E6E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5C613-4C06-224A-B781-97B11D2D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7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AF03-E029-63B6-71C7-60286A2467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EDBE4-0B77-791C-4EAF-967EB88C7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6F10B36D-6F8B-6B30-038B-3E2586A1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9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8B9282E3-F478-49D3-F39B-116B5E653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B25B6A59-C824-336F-0857-821B8BDC8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2FE67D15-7D56-947C-7485-85B4894E0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0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C3D0D1B4-1551-B85E-DE97-27065704E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7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y and white text&#10;&#10;Description automatically generated">
            <a:extLst>
              <a:ext uri="{FF2B5EF4-FFF2-40B4-BE49-F238E27FC236}">
                <a16:creationId xmlns:a16="http://schemas.microsoft.com/office/drawing/2014/main" id="{97C1975B-68A4-9971-7208-3851D8D0C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44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2023-07-13T08:44:56Z</dcterms:created>
  <dcterms:modified xsi:type="dcterms:W3CDTF">2023-07-13T08:45:45Z</dcterms:modified>
</cp:coreProperties>
</file>