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54E9-D41D-AEE8-9DF5-BD50F0738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4EEB-B44A-B206-2B39-9D07FF0EC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68CE-C21E-14CF-EFBB-19F1BFAB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3AA0A-B5E2-C264-F627-2115CD47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A31E3-5A28-61CB-4672-0E5ED388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4907-6FE5-284D-E284-016839A5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BF969-A868-4AE6-BEE0-477E2AEEA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0C755-8A8E-73AD-522B-479EDA2F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848D4-F87A-7997-A842-06550962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5E441-0910-DB28-54A4-2EBC7330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6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C2E1F-7A7D-2A6A-918D-22D9705A6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2875C-6F90-F782-B2BD-4266AA0C3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932C-3BCC-AEC7-6F6F-6FCD528A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A2505-5374-8CD3-5234-8AD11525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7C9B4-37EC-888C-587A-37081446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D123-CDDA-28AE-3EA2-FFB82E92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4362-2F15-CAC4-FB02-8540F139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D8A50-7546-86CE-0F6F-D6503E53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2DCB-DE96-73B7-C580-E3A1886C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99E77-C72C-F4A5-DBF9-5E894861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F16B-1729-85A6-B2AF-93AD5F89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90981-D9AB-45CB-CAAC-5417BCCA8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E7F54-A646-D445-8B85-43A2FC49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84AFC-9FDD-A6EE-030B-048DF963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F3B36-5485-7D9A-7A36-1A38AA93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1F70-E8D1-1F87-A0AD-6A0A92D5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F9E8-B078-8E3E-E6E3-6A45E04A3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B189C-8693-78C0-EAF2-CE9FAF2B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2B2E9-7FD9-08D0-E46A-07596A69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10F3D-44D3-6B62-A937-D359FA9A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99878-600B-6874-9087-404312B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F08D-A462-8EA7-51B9-2FC7DF03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71CB1-32D8-B35F-30C7-B15D225FB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55559-8203-F45A-7F02-943E63CCE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9B57F-6153-309E-21A2-4BB497409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36925-8540-B83A-5BE2-0345DD492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F21E4-BFA1-6B6A-9585-4B23DDD2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87D80-7A90-22ED-1E99-7EA90D07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0AC52-768E-904A-E398-4A35F705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205-8EFF-07E5-1F94-596F672C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C66DE-35C3-269B-B359-E6837074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CF5E2-5093-21D0-8F7F-0F0741F0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3923F-ED9C-63A1-802F-7EF35A7C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2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949F7-680D-23F5-285B-D61AB4E8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CE213-F6D3-6CA4-F3F8-1BD28A6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83879-7A7D-BC96-D31E-74715AF0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6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99A2-0CE8-8AD7-3121-7ABF03D3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2F08-3472-52A0-7BC1-B349DE64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2CA4-7739-9813-BEC2-A9155A05B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C2286-2786-2D23-31F2-D2ADE0F9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93DF1-73CD-D81D-0BFB-1AEA06EB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04AB7-272B-CCA4-4E20-BC08E26D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74FF-26F5-9FB3-DB6D-28613904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644E6C-0BDD-189F-C28C-C180663D8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5E72-D432-9022-92DB-CAF669DA5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6324D-1AD7-51C3-37DC-5050403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CFB2E-E92F-39AB-F2EA-02024234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A368C-B9E0-FE34-CFAA-C8D1A1EB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BC249-9C47-3026-847F-32D2B5A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B5B0B-2122-F29E-C648-82A3400A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344F0-628D-08FD-181D-44C461819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9411-C4E4-E043-9AB8-4CF961310E3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886C0-BD06-1A83-5142-105DD3F06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2D389-9E40-CFCF-AC3A-ABD55CDC4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CA9E-0C14-934F-8F02-9C5FB6E5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5026-9A52-66B7-FB49-DAF111AED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5BF13-9FA7-B314-DCC5-2ADC27146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EBD684BD-1952-FB0D-70E4-255CC5AA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BCF66209-794F-47D2-5D4F-F04403E08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6F93BAF5-7533-35A3-BFC9-57BE7A5CF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3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F4BA64F4-A3ED-7262-2A85-A7461193D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0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6EC4E73A-522A-7E88-56DE-1EAE9848D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4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7DB71C43-33AE-30D0-7DD9-8C061312C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1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2023-06-29T07:38:37Z</dcterms:created>
  <dcterms:modified xsi:type="dcterms:W3CDTF">2023-06-29T07:39:32Z</dcterms:modified>
</cp:coreProperties>
</file>