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F41E-F1B5-1248-2381-DDCCF85F4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42DDA-F957-56A8-4F73-7868B128C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75295-7916-2A3D-14AD-DB20B25B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0AAD4-91C0-2909-389A-B812A874A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C8E37-F559-7C77-C1D3-76E4DC00C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9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65643-4DDA-F981-E240-E355C31C2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86EFA-5FEC-03C2-9FE7-9B81C6470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249C8-67A6-37A2-D592-FA57483FE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D7E30-867F-FF1B-1115-3393BB075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54F52-5AE7-5349-0EAA-9996BF15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8810D2-75A0-F9A9-FE48-F9CF08973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176F22-ABEC-BB1A-E8CE-8FA117DC0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4731E-E165-610C-212C-B527A09CD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6EF86-36AA-6108-6327-EF8038BFB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83160-8FC9-946A-9086-DF01B4ACC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8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2F114-86E9-FB69-51F1-A1630376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8438A-4DFC-462D-A282-BD0911FAA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78AB2-A548-54DC-003A-9B6EE7D16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CEDF2-58A0-37EF-BF1F-B9E0E9CDD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87723-E6BB-D533-D7FB-1FABF87C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0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1206-6418-1C4A-79E0-281BB6A13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25734-3A81-A244-FAA2-FD3D0142C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B852B-D9B8-206B-D6E8-1F4921CF6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B50B7-D890-A3AE-B131-E260CF09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04985-D17A-3B57-88CD-8911F8D8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8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B8745-478A-F3CB-5019-A9A8CDE81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54A0D-B449-0E1A-6BE2-FF92A3283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476D4-FB3E-5B68-BFE6-54214C1A2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5EAA5-AE9E-9F0C-01A0-13898180F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B8CFF-B529-F81D-3EEA-F737FC4BA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CD56B-7403-7F05-C922-C237AFD8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1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E2C6D-B552-53CD-7D70-0C83DAB13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45CA0-1261-BE96-DD77-0B5BF91F1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B63BFF-0D8F-DA35-54E1-41CB84E0D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7A2E66-1369-42F1-2F9F-055DEE297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AC72A4-6F54-7412-F7DA-A9649C08A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792792-BAEB-A73D-DD10-7611F19E6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88B1AC-5D4B-4B39-F580-2D625E32A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04C0F-A103-F634-7859-D64A6F138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4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736A6-E4CC-B135-ED4D-5AF9AA49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D0477B-CCDB-54EF-CDF4-422167109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390587-64AE-AF3E-9C8B-F6B33E08A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29266-8E07-A106-EDAC-792AE3D4B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5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F7D924-58CA-3061-78AC-4A349A70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8B7446-AA10-4FD6-F0F6-261613FB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3D98E-0F0A-5219-4DD1-4FD27EC3B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0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BAB8-052A-00D3-2568-3D772DA91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3A858-B0E2-782D-B131-52850AB8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A6DF7-30AC-D08E-3608-7A541970E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CFF18-604B-846E-B6BE-CD24D7EAE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DC1A5-1A4C-DD34-2F24-E2474A8D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7BFD5-BABD-0DE9-5D25-E6E099596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4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4CDA1-0517-CC14-3E96-9AD34148F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7BA70F-A936-52D4-94B2-5EAA37D3B6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AD786-5B8D-F478-6F3D-66FF6CEEF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FFC4D-6CD6-D0F5-47CA-31B05989C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9AAB6-C547-1A84-0B47-25837779E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A0EF4-9D1F-9FE2-5373-C04DD71CE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0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8FF7D1-1B63-A4AD-EDCF-A3D6CA590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F80FA-013A-43B1-44CE-97C9A9D6A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A7FA7-2FF1-FF64-BE74-5409223C6E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0A36-7DCF-BE44-9E3E-6C0577581992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C001E-08FE-9D8E-8BDD-99E12023F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E36F3-DA89-6D32-E03D-0F6213041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57D37-E5E2-3E47-BCCA-FEF4F38A6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0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9789E-035C-4291-B0D1-DE3BEC9210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0C1F9-4AAE-D648-F252-9C825A08CB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screenshot of a website&#10;&#10;Description automatically generated with low confidence">
            <a:extLst>
              <a:ext uri="{FF2B5EF4-FFF2-40B4-BE49-F238E27FC236}">
                <a16:creationId xmlns:a16="http://schemas.microsoft.com/office/drawing/2014/main" id="{3755F29D-2E3E-7167-6D90-9EFABAEB1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51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screenshot of a website&#10;&#10;Description automatically generated with medium confidence">
            <a:extLst>
              <a:ext uri="{FF2B5EF4-FFF2-40B4-BE49-F238E27FC236}">
                <a16:creationId xmlns:a16="http://schemas.microsoft.com/office/drawing/2014/main" id="{9830BBCE-3304-2491-92F5-D27ECA319D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377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screenshot of a website&#10;&#10;Description automatically generated with low confidence">
            <a:extLst>
              <a:ext uri="{FF2B5EF4-FFF2-40B4-BE49-F238E27FC236}">
                <a16:creationId xmlns:a16="http://schemas.microsoft.com/office/drawing/2014/main" id="{CA2E7EAC-2469-463F-6B41-B3210484C7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4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screenshot of a website&#10;&#10;Description automatically generated with low confidence">
            <a:extLst>
              <a:ext uri="{FF2B5EF4-FFF2-40B4-BE49-F238E27FC236}">
                <a16:creationId xmlns:a16="http://schemas.microsoft.com/office/drawing/2014/main" id="{D81C80E2-9A20-9C91-D97F-E02D1A2F06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267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Nok Yan Kwan</dc:creator>
  <cp:lastModifiedBy>Nok Yan Kwan</cp:lastModifiedBy>
  <cp:revision>2</cp:revision>
  <dcterms:created xsi:type="dcterms:W3CDTF">2023-06-29T07:52:07Z</dcterms:created>
  <dcterms:modified xsi:type="dcterms:W3CDTF">2023-06-29T07:53:31Z</dcterms:modified>
</cp:coreProperties>
</file>