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9F7-4623-B905-33FD-BA6D4D0C6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E2F80-6926-A60E-1284-158CBFEAE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708C-327D-DE35-E3AA-0ECA6407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69C62-97AF-6B46-FAD3-7E8CC814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17E1-1692-67CE-33E8-2F3FECE0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E180-E431-23BA-13D2-F29CF8B1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A040A-F5B4-CF82-56E7-B12CA814D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1F94-6F53-6776-49D3-5455269F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44F63-AC7F-62D3-DEFF-656C4A24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4490-22AD-FF13-C670-A15CFDCA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2592E-173E-A1F7-CE0B-215EB31BA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CC631-AF77-CBFC-F8C3-72C67F86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DDBF4-E872-2C34-B938-843EACCC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945D-071E-3074-7A9E-BD516792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BC76-C868-3E27-3E79-229F74AB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CC34-81FF-DE59-BD30-ED395790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0FC4-C675-E3E7-7B73-259000A67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C16D-E890-72C1-EC20-496D3015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5859-8E6B-718E-8E9B-9DD7CCC3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BB7C-A444-78AF-C61C-43BCA96C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CAB6-E4F6-4599-C241-1390D22E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8E03-8FAC-B920-B334-A52D05E5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8AB0-27D2-B33E-AD4F-D7471098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388DF-EFE4-1717-6BE1-E2668981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27EC-7EBC-87F9-7E8A-669B77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CFAF-6C77-4304-77BA-B094B2D7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A588-2A48-E79B-03D3-443B9FA38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7ABE-11B2-DBC8-33FE-044DCCAD1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28E3A-FA7E-82A1-88E4-2DA22B59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166A8-FC8A-783F-FE95-C77A4413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1827E-4171-1160-AAAA-50F4D1DA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5310-2F95-55FE-73E9-8ABA3E90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203D6-3DC1-F385-93FB-CBE4BAC0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C9AEC-D0D1-7D91-931E-D2612A7F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B149C-2D61-5808-0DB9-152ED7CE8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47C05-3A10-1178-5217-6D27E540B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35993-E1CF-EDB8-410A-5CB6B369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B46B3-8D9B-9916-DE54-6A332BDC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2051A-4903-3EEF-2927-96B36673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28E6-2F64-DDB9-0086-41E71D05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81A60-AF71-504E-01D4-67B65A6E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8E5A6-8B4D-9E1C-8E3B-01997330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A201-DD22-9AA8-54F9-8FE0927A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88ECD-4811-465D-CEAE-F1B924AD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6E562-8FBB-688F-0203-F64F709D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589E-0543-F7D2-CC09-48B6B518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161B-6157-049C-B00B-24165B8C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6E65-A6D6-35EF-D313-0C01A205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6FCF8-59C7-BBE6-ACFC-59C52550F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DEAEC-87F1-60AC-E5CA-8013BF82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AA256-5469-7D13-2DDE-49385247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2A84E-D97C-F61B-6F0B-14C9E526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172-C2C9-F5B9-A8F9-702F2168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BB081-48A7-F684-E0AF-147DCEED3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B1EDA-A312-DBE0-8916-633DE04F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F1286-2008-0E06-B25E-F0F940CC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C4D2-F4B1-7F73-5CF6-E34E00EE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0E19-B115-33F6-A01C-EF4F22AF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30299-A05C-49C6-1E62-46F8B79B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0A711-50CF-EA0E-71BA-B9A2D7865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2A7E-32E3-CE0C-6B3E-EECA2A46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5DB1-8F57-DF47-B74C-F147734B8A4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D06D-52B0-B818-EB3F-D8D962DD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CECAB-9B47-A8BA-F2F3-5F516811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917D-CA45-E947-97D7-B268008C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1DE8-68DA-DDA4-668A-33977848B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552A6-3F71-48F8-04E5-493F7FC6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17BB9AEC-AB29-6DE8-0476-1056D8BB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17B0CAB0-3390-509F-29C0-D8A2DE38F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D8BF2F1-F0F4-B4C4-F024-9274BE43F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1633A040-E269-0067-059F-2833802EA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10A15638-EC91-652D-29BB-E5C7FF033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94266AA-0CFB-E81A-F180-7C17E999A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CC330EE5-4B0F-D8C2-2B3E-2D2129296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A39B6328-2348-7F21-52F0-0A9166B0F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4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2023-06-29T08:05:08Z</dcterms:created>
  <dcterms:modified xsi:type="dcterms:W3CDTF">2023-06-29T08:06:13Z</dcterms:modified>
</cp:coreProperties>
</file>