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FF3B2-D2FF-058B-CDC3-4D58D10FD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85F58-0431-493F-D352-8789E7B9C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E9501-CB88-3FEB-F2C4-3F775C6E7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C4A8-0EB3-544F-8E37-E332B6D53E8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43145-2DB6-1084-3208-080196075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DB971-1E47-649A-8058-19AB3707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0F1D-D54C-4C4C-85EB-675C1E5BA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BA19-F862-BF78-045E-0C36E045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6BD15-4329-4AF9-F1F8-1474BE496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B742D-6519-FC9A-231D-0AB90A980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C4A8-0EB3-544F-8E37-E332B6D53E8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4F7AF-87EF-7A2A-C9A6-44335D85F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85CF7-045F-8E1E-581F-C8AC91B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0F1D-D54C-4C4C-85EB-675C1E5BA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2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AF3543-C386-CF64-1E31-4C4765A3C1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923652-10EA-7C13-8E9B-B19FABD8D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168D3-3749-1624-94B7-C4817DCC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C4A8-0EB3-544F-8E37-E332B6D53E8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F2904-F02D-C102-3EBB-D5DE92F8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C4AF5-2999-173D-EB9A-4ED7C664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0F1D-D54C-4C4C-85EB-675C1E5BA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9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1EEE4-A3F8-B557-C54F-1C113AEB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2EA99-D247-BC26-FDAA-6B00DD607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A8511-F1E3-5FB9-7F5B-2BE617115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C4A8-0EB3-544F-8E37-E332B6D53E8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8BACB-3B4F-2D46-9897-1EE09793D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BFAF7-7B20-B71F-6B11-B2A6AE7B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0F1D-D54C-4C4C-85EB-675C1E5BA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7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401F5-3C49-A0EF-AB10-63BD774F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0DFB9-BA3C-2270-7A67-7181EF9B5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D6C6F-D159-62EB-C9F7-91BF9AC77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C4A8-0EB3-544F-8E37-E332B6D53E8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43D68-7647-340C-3687-DF5387A3A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DC6F1-EE9A-061B-D71D-D74C0FF8F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0F1D-D54C-4C4C-85EB-675C1E5BA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6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F64A8-CF9F-BA9B-B604-AEA7411D4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84597-286D-DCFA-0C85-B417F0C2E5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75E82-1FD9-BA26-4363-8F72D0131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3BB73-BE16-B7D6-1A18-92A5BBE1E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C4A8-0EB3-544F-8E37-E332B6D53E8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93CC8-C06A-EE36-58DF-C5F5F5EB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81202-78DE-59D8-C760-A4A927A2E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0F1D-D54C-4C4C-85EB-675C1E5BA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2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56DF1-1794-ED1F-C231-C03050E43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D6030-168C-BA0A-60C9-A40859713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D30FF-7CE2-9D3D-AE70-C816FA784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6EE883-6BD3-AB76-906C-33F223DC9F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883E44-C031-9F01-F297-A9EC24C8B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BEF5B5-B8C1-4D80-729A-6C950DC8F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C4A8-0EB3-544F-8E37-E332B6D53E8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F3E2EC-2738-3C39-4CC3-1C41E6484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3AEBB2-E577-73E0-BC24-608B73D49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0F1D-D54C-4C4C-85EB-675C1E5BA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0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F4B87-4CC6-9937-1D5B-4F73AED54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5952A7-5C87-917B-0D37-9EDCC940E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C4A8-0EB3-544F-8E37-E332B6D53E8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E16890-A36F-D6B0-4E30-0F40A1F6D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CF09D-1194-A58B-3C9C-534EC802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0F1D-D54C-4C4C-85EB-675C1E5BA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8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8FCB5F-0297-E270-B5CD-89CFE714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C4A8-0EB3-544F-8E37-E332B6D53E8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ECAAA6-58EC-1861-26AB-1ED6E3CBC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15225-16EE-8351-A26A-8C2D5E0E0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0F1D-D54C-4C4C-85EB-675C1E5BA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8CBE6-7C35-88C8-4C46-1862F53E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C6A05-9E33-428D-3810-4AB4FD37A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E7F704-1115-FB63-55F1-4E331F1CF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4F2FE-46B7-66E8-39AB-4DF5D9D8A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C4A8-0EB3-544F-8E37-E332B6D53E8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4C3F6-494C-F427-B70E-477C9A6D3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27CC1-5DF7-5EA7-D4E2-F1DBE6BC8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0F1D-D54C-4C4C-85EB-675C1E5BA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7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9E4D-FCEB-E4D9-AD47-E5CF340DC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03480A-FECD-FFDA-1C20-8E7A712DE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712D0-4EBA-5619-9BDF-1F280CCC2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67D57-77A4-98A0-1AEB-0E0D448B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C4A8-0EB3-544F-8E37-E332B6D53E8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7816C8-07C9-8DB5-5007-E0C65C049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F1FC7-676D-7529-DDB8-F4471A21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0F1D-D54C-4C4C-85EB-675C1E5BA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5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F85C76-0009-FA83-55F0-30E0F7633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3A33F-6E2B-73FF-8C06-D30A92CA1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BF832-4D5C-856D-B4CB-68B0BEE92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9C4A8-0EB3-544F-8E37-E332B6D53E8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08D5B-276D-ADAA-D0B8-547B6FB0B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B1F91-3D25-947D-8B09-14CF06DE5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80F1D-D54C-4C4C-85EB-675C1E5BA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9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8ED0-4D76-2379-3361-48EED25A8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9ED1D-227A-5411-A79C-2F893F13BC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BFD812AD-0FD4-A94D-408D-B1F1C2BF0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7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, screenshot&#10;&#10;Description automatically generated">
            <a:extLst>
              <a:ext uri="{FF2B5EF4-FFF2-40B4-BE49-F238E27FC236}">
                <a16:creationId xmlns:a16="http://schemas.microsoft.com/office/drawing/2014/main" id="{5A3CF42C-CD29-E54A-42A8-9536EB915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31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E436DE84-1284-DD12-3242-C59C9FC4F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48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&#10;&#10;Description automatically generated">
            <a:extLst>
              <a:ext uri="{FF2B5EF4-FFF2-40B4-BE49-F238E27FC236}">
                <a16:creationId xmlns:a16="http://schemas.microsoft.com/office/drawing/2014/main" id="{13C188E9-3B2F-21C7-C732-BF7EE08D9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78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2023-06-29T08:12:04Z</dcterms:created>
  <dcterms:modified xsi:type="dcterms:W3CDTF">2023-06-29T08:12:38Z</dcterms:modified>
</cp:coreProperties>
</file>