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0"/>
  </p:normalViewPr>
  <p:slideViewPr>
    <p:cSldViewPr snapToGrid="0">
      <p:cViewPr varScale="1">
        <p:scale>
          <a:sx n="90" d="100"/>
          <a:sy n="90" d="100"/>
        </p:scale>
        <p:origin x="23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F2776-5315-135C-C64C-30F857F280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13C301-552A-05AE-25A0-4F49B7CF2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9B462-E511-110F-19EA-EAFECBDA8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A1C-0013-344D-9197-381D215FAE38}" type="datetimeFigureOut">
              <a:rPr lang="en-US" smtClean="0"/>
              <a:t>6/29/23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85728-400F-BE06-BBDF-904FB4520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6C2FB-DB88-EBC8-02B6-020D8762B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00A0-8AC6-1B41-9A4A-AC17DE0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46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47AA3-A069-A85B-6879-9B5F23D59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A1CBFA-D485-0082-10E4-29741C3AB1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A34AF-3FAE-DE21-98FE-29C8598AD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A1C-0013-344D-9197-381D215FAE38}" type="datetimeFigureOut">
              <a:rPr lang="en-US" smtClean="0"/>
              <a:t>6/29/23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559E1-1C97-8791-7D2A-7AD22B2A8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7F5E9-3EAB-D692-1EE6-9A4697B50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00A0-8AC6-1B41-9A4A-AC17DE0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4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82DE1B-9CFD-2409-9C7D-FD95462C08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24AD0E-8142-AFDC-5AB7-A0133286C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2138A-7495-CB0C-6BC1-416A75102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A1C-0013-344D-9197-381D215FAE38}" type="datetimeFigureOut">
              <a:rPr lang="en-US" smtClean="0"/>
              <a:t>6/29/23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26033-9B48-4E9F-6831-2BCFAEA37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E64F4-D549-350E-2743-FE1DDF22C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00A0-8AC6-1B41-9A4A-AC17DE0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5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DC1F-E4A9-36E1-27A2-3DF7F3AC9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83BD2-3AA7-DD6F-B878-E841AF6BB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D4B45-FF94-6A01-5F09-2885F5182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A1C-0013-344D-9197-381D215FAE38}" type="datetimeFigureOut">
              <a:rPr lang="en-US" smtClean="0"/>
              <a:t>6/29/23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81DA79-3797-EE35-1020-542F69035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D37DE-B835-E4EA-E791-84BBFE2EA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00A0-8AC6-1B41-9A4A-AC17DE0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33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17634-C5DE-200D-AD39-C8D58DEC6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FF495-914F-E885-4B84-66DF08D04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328A0-6708-DDCD-D653-4EBA102D9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A1C-0013-344D-9197-381D215FAE38}" type="datetimeFigureOut">
              <a:rPr lang="en-US" smtClean="0"/>
              <a:t>6/29/23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6AE96-1776-0539-7C8F-EDCB65244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0B06A-4706-C781-238C-3EFD3C2D5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00A0-8AC6-1B41-9A4A-AC17DE0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47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E1273-CC13-72A3-D575-8E54913B2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61E12-644F-F50C-62EE-D77160B5F5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B6BC88-6BDB-65AF-50E6-3D15B540DE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D57791-6662-893E-0D24-927E2CEFD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A1C-0013-344D-9197-381D215FAE38}" type="datetimeFigureOut">
              <a:rPr lang="en-US" smtClean="0"/>
              <a:t>6/29/23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5E4556-2370-C2AE-D910-DD20C49B3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7AA364-E4CB-FE4A-3A11-0EA827FFC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00A0-8AC6-1B41-9A4A-AC17DE0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7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A6961-5D2A-0D46-2E9F-94004EA96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BD6FE-85B7-C377-4749-FEA6F2127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8AEA2E-ED6A-CD00-3D9B-664D8F429C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DA17F5-1F12-079D-9FB7-2BE5BDE2BF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F2C4C8-0F72-DB79-1E31-83941C5037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F21419-5B42-F8CF-F342-0F3EDBF06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A1C-0013-344D-9197-381D215FAE38}" type="datetimeFigureOut">
              <a:rPr lang="en-US" smtClean="0"/>
              <a:t>6/29/23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D17F3E-F374-6E80-1FF7-F666A117E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DD8A7B-92E2-F409-C83C-E4FBB78CE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00A0-8AC6-1B41-9A4A-AC17DE0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07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E8B52-956D-9C6F-C914-8382B0E85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F18ECD-E949-83DF-568D-C6A5A8664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A1C-0013-344D-9197-381D215FAE38}" type="datetimeFigureOut">
              <a:rPr lang="en-US" smtClean="0"/>
              <a:t>6/29/23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7CE2C-1A31-FDCC-AC42-FFF2DA00C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987F17-B46E-E5B2-2874-A18AA1BB3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00A0-8AC6-1B41-9A4A-AC17DE0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8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CFC73C-B652-79AB-140E-6A494F701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A1C-0013-344D-9197-381D215FAE38}" type="datetimeFigureOut">
              <a:rPr lang="en-US" smtClean="0"/>
              <a:t>6/29/23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3DAA3E-923F-2F03-30E4-C8E7E1EA9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229E5B-E0EB-0CF2-9592-880D830FF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00A0-8AC6-1B41-9A4A-AC17DE0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2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691FB-A458-F91D-4433-831AD63CA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5B266-1A6C-BDBD-8418-FBEE42379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80FBA-12D7-14B1-866D-38DB9843AB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5AD76-9312-3445-69CA-218A07489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A1C-0013-344D-9197-381D215FAE38}" type="datetimeFigureOut">
              <a:rPr lang="en-US" smtClean="0"/>
              <a:t>6/29/23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A7579-54C4-3B3D-8A81-A5072C7FE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5EC61-3F00-9CA4-F412-EA967DCF4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00A0-8AC6-1B41-9A4A-AC17DE0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91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B0949-17AA-6931-E440-0FDA26EE8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E99E5C-B83A-58FF-B5BA-F8F086284D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5066B-86B7-96DC-88F5-B6D3E060D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36775-3904-FC4E-4093-9B82C7450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A1C-0013-344D-9197-381D215FAE38}" type="datetimeFigureOut">
              <a:rPr lang="en-US" smtClean="0"/>
              <a:t>6/29/23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92D9BC-960F-3EB0-C1C2-77C0CCF46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2088BE-E4ED-2E12-B14E-CB6E7A055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00A0-8AC6-1B41-9A4A-AC17DE0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42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053974-7D94-5E11-EDF0-CD59F5A29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8F186B-99CA-B192-840B-A6402EE90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9C552-66AB-426E-37F6-0F41699F9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58A1C-0013-344D-9197-381D215FAE38}" type="datetimeFigureOut">
              <a:rPr lang="en-US" smtClean="0"/>
              <a:t>6/29/23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67B36-017F-9129-BCDE-78B7BC2B09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94BD4-AED2-C163-D66A-22576409DF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500A0-8AC6-1B41-9A4A-AC17DE0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81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DE9AA-F02E-25A2-9320-A213986976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F4734B-6F4D-5F6A-CE50-E3E7FD7B31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screenshot of a computer&#10;&#10;Description automatically generated with low confidence">
            <a:extLst>
              <a:ext uri="{FF2B5EF4-FFF2-40B4-BE49-F238E27FC236}">
                <a16:creationId xmlns:a16="http://schemas.microsoft.com/office/drawing/2014/main" id="{1BB38FE9-9AF8-29B0-72E1-DFAE8DFC29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picture containing text, font, screenshot&#10;&#10;Description automatically generated">
            <a:extLst>
              <a:ext uri="{FF2B5EF4-FFF2-40B4-BE49-F238E27FC236}">
                <a16:creationId xmlns:a16="http://schemas.microsoft.com/office/drawing/2014/main" id="{7F43062F-8036-DA20-9057-555EF5D0EF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905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Nok Yan Kwan</dc:creator>
  <cp:lastModifiedBy>Nok Yan Kwan</cp:lastModifiedBy>
  <cp:revision>2</cp:revision>
  <dcterms:created xsi:type="dcterms:W3CDTF">2023-06-29T08:14:44Z</dcterms:created>
  <dcterms:modified xsi:type="dcterms:W3CDTF">2023-06-29T08:15:10Z</dcterms:modified>
</cp:coreProperties>
</file>