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B7BCE-0D28-06EB-5099-DAD334B81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87B39-3BEF-F396-1E4E-49A813F06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23B3E-4B53-8136-BF55-0C3E12ABF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C7C1-7209-6E46-8287-47A303E543F8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BDDCF-B280-4E5F-5CB8-4AA8C07BC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8CA9E-6E9E-8FD6-D81C-67E9F013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80DD-6275-284B-B7A5-A64F722F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3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B29A-4C35-5F02-D1F1-61AFC574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B7FBA-411C-1782-DDD4-8D607DF08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DA7DA-C045-031F-368C-453A46C5A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C7C1-7209-6E46-8287-47A303E543F8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97720-6CC5-977A-15F7-60BC55895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D56D7-FF52-D985-6ADC-0B2820EC0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80DD-6275-284B-B7A5-A64F722F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3D4D49-EF90-F052-6EDF-A97B78462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A2704-3EDE-73D7-EE1A-55E74FDC6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9B539-AD20-4AE7-1B6C-099560E9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C7C1-7209-6E46-8287-47A303E543F8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287DB-FB4C-42E1-BC3B-D6ECD8FAF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A3D4A-63E0-8D22-ABD6-6F38E2454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80DD-6275-284B-B7A5-A64F722F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4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F0390-A6B5-6B80-C348-DAA87671A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CEC5C-991F-90C4-74E1-48CB00512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2D1BC-E5DF-D830-72F3-C7C4442B5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C7C1-7209-6E46-8287-47A303E543F8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59B20-CE37-AC1C-6F0D-D397CE35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D72D9-0D42-78BC-5113-2B98F65AF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80DD-6275-284B-B7A5-A64F722F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6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401B3-BAB4-59C4-7947-2B37A7EA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99BA0-03DB-BF96-3636-539851CDC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6B519-6EBD-311C-78D8-4D534DEA9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C7C1-7209-6E46-8287-47A303E543F8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2827-C29F-6DC9-2FAE-CED2D4BC1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18D2D-8E2E-DC75-958C-234E2E553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80DD-6275-284B-B7A5-A64F722F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2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1D238-0750-FC74-F99C-F79BD3DB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4FD80-CE2D-6CA2-497D-774745C0E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4CF91-6BCB-55A1-F741-7CA5F423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26A71-A45C-AB3E-5ABC-DB387AEE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C7C1-7209-6E46-8287-47A303E543F8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76999-B1F3-ADF6-A11C-003BFA003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747F0-9704-B10D-3325-D586A082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80DD-6275-284B-B7A5-A64F722F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4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EEB9-90D2-6F77-2415-0CDCF67BE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EB727-3465-A0F1-ECBB-32618C3B3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2D954-7F88-8059-E69B-7731C211E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CD7E8F-8D48-0BBE-9248-24D1B0AA7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264C2C-7610-1CC6-3DA9-210A05087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333E39-4F7A-2E07-027C-D227F565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C7C1-7209-6E46-8287-47A303E543F8}" type="datetimeFigureOut">
              <a:rPr lang="en-US" smtClean="0"/>
              <a:t>6/29/23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5AF029-C78F-C6BA-4E85-518B8AFE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B0A264-6198-ECED-EC58-44B3FEA6A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80DD-6275-284B-B7A5-A64F722F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96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38690-3326-1D23-56DF-801445D3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C8631C-A0F4-AA46-C395-6C3DEE90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C7C1-7209-6E46-8287-47A303E543F8}" type="datetimeFigureOut">
              <a:rPr lang="en-US" smtClean="0"/>
              <a:t>6/29/23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FC4AC-B3B3-0EDD-FC30-A5CFDD810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7033E-6DD9-F8EF-4AED-517951F92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80DD-6275-284B-B7A5-A64F722F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7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3C0CEB-C71E-31E9-55B5-D0B7B4F0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C7C1-7209-6E46-8287-47A303E543F8}" type="datetimeFigureOut">
              <a:rPr lang="en-US" smtClean="0"/>
              <a:t>6/29/23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821D0-87EC-AAC1-652C-4030EBF24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60CD9-E648-4FF0-1065-0842181A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80DD-6275-284B-B7A5-A64F722F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5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BB818-3A48-D7AD-120F-39E6B053A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8B07D-B6A4-2FD5-231B-6C75DE21A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7539DD-0CF1-0DFD-9862-8E6CF1DC1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6D2A4-2496-7342-87B1-87B2AE384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C7C1-7209-6E46-8287-47A303E543F8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0A74D0-DFA9-1310-7651-C027628AF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FC2BA-B17C-7D90-E6A9-E68AFC96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80DD-6275-284B-B7A5-A64F722F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9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34F10-D4CE-28E4-565A-F243D242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31A37C-C242-45A6-27C3-D942C1E581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43F9-7AA7-054F-E0EA-BF4145107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77721-1D04-D8EA-ACA7-44EC97A5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C7C1-7209-6E46-8287-47A303E543F8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5D592-4105-7EAE-59B4-D429D6C4A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431CE-A960-B7DD-6062-12A9061D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80DD-6275-284B-B7A5-A64F722F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4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4C29AC-E3EF-F3C7-1B20-6FB5F2FE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51B89-A443-731B-182A-7704B067C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BBA12-C99B-E5E9-6F81-D81655493C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CC7C1-7209-6E46-8287-47A303E543F8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AB0D4-8FD5-4B07-31FA-8E7B02886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19F61-D1E3-A014-0D88-7B43F223D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380DD-6275-284B-B7A5-A64F722F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6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12A45-DDCA-02DB-429D-6381FCAD7D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53506-43A4-E735-40AC-27E6D97D2A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font&#10;&#10;Description automatically generated">
            <a:extLst>
              <a:ext uri="{FF2B5EF4-FFF2-40B4-BE49-F238E27FC236}">
                <a16:creationId xmlns:a16="http://schemas.microsoft.com/office/drawing/2014/main" id="{F67E82B5-57A8-1DBA-BB93-EC9F42EE0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52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, businesscard&#10;&#10;Description automatically generated">
            <a:extLst>
              <a:ext uri="{FF2B5EF4-FFF2-40B4-BE49-F238E27FC236}">
                <a16:creationId xmlns:a16="http://schemas.microsoft.com/office/drawing/2014/main" id="{E469BDC2-E495-60DE-0A96-2AC9D97A7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1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, design&#10;&#10;Description automatically generated">
            <a:extLst>
              <a:ext uri="{FF2B5EF4-FFF2-40B4-BE49-F238E27FC236}">
                <a16:creationId xmlns:a16="http://schemas.microsoft.com/office/drawing/2014/main" id="{16B8E0D2-CF28-3641-FF3E-CA6C7CB10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19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CBC412BF-B123-8AEF-E71C-60A3F1A50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38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C2C465CC-B78B-C1FC-CBEC-E653B9FAE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8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5E3BC885-9076-BED9-0A77-38F9292FE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43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2023-06-29T08:21:38Z</dcterms:created>
  <dcterms:modified xsi:type="dcterms:W3CDTF">2023-06-29T08:22:24Z</dcterms:modified>
</cp:coreProperties>
</file>