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389F-03C4-D6DD-EB59-D01F2ED89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40175-4F36-76E8-0CE6-C4D4BE38D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92692-200F-EF4A-109C-C739792F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DEADA-10A8-E2EF-D5B4-15F5D660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3EC2-B070-58F6-CB38-6B90320C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7518-FE85-0AD1-5F6E-57688E4A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33AF4-C58B-A459-3F23-6374F8174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F62DF-4E64-D078-FF22-39FC2990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A3E4-3039-836D-3EA3-A3CB2A95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7FD2-B603-A44E-0242-EAF21D33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BDE99-1F4E-CBF5-8310-4C3FAE193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D89E6-A6E5-FE17-CEE3-2A4D82024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76DA-3C9C-18EE-2931-5AADD06C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F81F2-F2AC-93EA-8D5D-A01C3F96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293D4-FFD8-20A0-A0BB-2AE74F93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C416-4990-D23F-CEB5-F22ADE1A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4257-7F86-38C0-563E-4319218F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CE47B-B554-F832-2C4D-1B593EBE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62BE-6296-CF31-4CED-F166CDF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FF5E-E43E-24DF-1D97-307C6DCB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3D75-6866-9A5A-8CF5-773DDCAE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DFBD3-540A-B7F2-728B-70F12F2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ABC5-CDC2-53CF-7B26-9748B043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FE74-408F-328F-DE14-9B45EECB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037D-B82E-07FD-2455-82E7E4B2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C909-7DF6-2723-688A-30C94C5D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777A-40BA-DB67-8B83-6CAF1A959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2A697-FBC2-6BEB-402A-E0505300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0AF56-489F-2F28-20D3-353A965A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4D269-1A10-AB27-8B6F-D42B9775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84198-EC3F-1BA6-BAAE-BD7DB521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B96B-53CC-BC18-72D2-9975723A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D1FC3-7067-B648-1AE6-DB930F4B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09C82-3342-2300-F996-D9CA28AD7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F9817-AF53-D92A-7BE6-CCBC958BC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08CE7-EF6D-6C84-E267-6C0F28CA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4756C-553E-93B7-F3F2-DE532F57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6E684-6FA7-C0E8-7AE0-04360782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E21B9-3371-DF27-0571-28283D5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AAA7-1EEE-CEED-246E-D6C62C4B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C6C46-1817-8BAF-D19A-19E91200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BCDF9-ECB3-1CAB-2FD3-0DC4C85A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368A-B1FA-AC3E-BD11-26CFDF6B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B4689-9C01-0B9B-78D1-5DD35AD1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A3DF9-99C8-654E-8A1B-6F819997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125D5-BBEB-AC8A-F024-52F73208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9BDA-3C02-F8F1-657B-C34C24E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0B0A-E707-8EBC-17D8-02A29745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986DA-EC3A-462A-0CBE-580E5D1F2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45C76-B0B8-EADF-D730-510893B9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77D0D-F328-74DA-4B7C-99756609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69871-9E6B-2F6B-5EA2-8A00F171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8893-4353-6820-1BB2-0E9B267E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93BE7-95A8-8BD2-505D-F9B44C531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0EDB2-90B5-3AB4-B35D-FB095A880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18BAB-985E-9345-8AFF-92C28E8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E811A-9975-59F0-55E9-B99F7A1B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40E7C-44F8-8BA6-E36A-16AFC7B4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53372-3A9C-8967-248C-1AFCB21C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C3C83-EF2D-240D-561E-2FB91C582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54CF7-3335-299A-157F-5D6BE42E8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03F1-09CB-D14B-9078-A4A52D6B316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2388-5A42-721D-200D-30922E1DB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3B2B-99F2-F89B-2AD1-B1D41B3B5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E1E0-B68B-264A-81D9-15C12EEE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9D1A-9047-1A27-7DC5-A29752751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66BE7-0BC4-75CC-006A-BCDD1C0C4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38E2B92-19C9-3B72-0352-1BD95920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B50BF67-AF65-4E2B-55A8-B1D9B3C33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3057D2C-3FE9-1958-48B1-E3E2D6C2F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8DF8B291-A6FF-7AC8-CF31-A4D477B38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3A01533-6100-8B11-F934-9DDB4C9DB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8DCAE926-4930-9BE0-B9A6-F17FD321A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9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DF53899-16F6-116C-0D10-CC1426115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2023-06-29T08:46:58Z</dcterms:created>
  <dcterms:modified xsi:type="dcterms:W3CDTF">2023-06-29T08:47:49Z</dcterms:modified>
</cp:coreProperties>
</file>