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6"/>
  </p:normalViewPr>
  <p:slideViewPr>
    <p:cSldViewPr snapToGrid="0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8494C-BABC-0BCB-9405-B4080CA52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6CB8A4-3CD4-A43A-D6B4-98EBA4257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C1C77-75FB-0696-1C33-D54CDA87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3B82-3700-6445-B11D-911CB82AC785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365E3-9399-2DC5-0520-DE298E2A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311CA-F657-C9E1-50E8-7AA4B8B9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1070E-75A9-434F-990B-AD9ADD0A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5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76325-5AD0-826A-CD9F-B8FDF6A2C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4BB1D7-066D-08F4-D855-B025BCAB8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68638-F93C-A443-C317-FF738AAE4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3B82-3700-6445-B11D-911CB82AC785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A90F2-22C5-D06C-C44F-CDB7BECC0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FB68A-5881-A1A3-CC0C-F49215055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1070E-75A9-434F-990B-AD9ADD0A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00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3B3A6A-94CC-362F-91AE-F7445F6AA7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2D8606-0D64-6E84-1B5A-FF2F82A6C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9141B-7C18-D529-CCA5-7B82999B9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3B82-3700-6445-B11D-911CB82AC785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9811D-6072-AB1D-1237-AD7C7695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74B76-4741-C6FA-CD76-168C6487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1070E-75A9-434F-990B-AD9ADD0A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3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7901C-B2D2-BEC2-2F4D-2E1E0AE6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36E73-53C2-0D82-E372-016EAAD57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E3CE3-0C0D-DAE9-026D-E26F0DED5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3B82-3700-6445-B11D-911CB82AC785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347D5-7456-5B2B-737B-333C86AE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17659-48B0-46E4-F3A6-A70A3BC33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1070E-75A9-434F-990B-AD9ADD0A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0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A02DC-FD10-65D0-BD5C-7D8127050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9CFFC-E913-4488-7B30-A802FA8BF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A34A8-40E8-256F-FD4D-B097CD57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3B82-3700-6445-B11D-911CB82AC785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E3B09-3F02-5BDF-17F4-492068F40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DD051-A2D8-B97A-BB0B-B03FD5DF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1070E-75A9-434F-990B-AD9ADD0A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4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C8B1-648A-8AEA-98ED-9C223B5F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B8A22-B044-D589-B601-0703DA11B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E644B-9AAA-336B-5FB0-EA30700FC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1D24F-A2BE-A82B-D0B7-568206E88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3B82-3700-6445-B11D-911CB82AC785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11A14-A7AF-1C5C-80D2-AE8BC52E6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509A5-F9D7-14C4-5F3B-EAAB0321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1070E-75A9-434F-990B-AD9ADD0A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3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C56AD-9945-1543-3829-AE82B3BD4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0DCE4-985F-AAED-0A9B-756A12DFF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8F073-B0C3-4233-E164-2401BC75D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FBB8B2-49C1-87A7-64D5-F97761E16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DCBA5C-744C-2D27-C4C3-E32572D5E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A05844-6040-42BB-BB68-81B10CAD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3B82-3700-6445-B11D-911CB82AC785}" type="datetimeFigureOut">
              <a:rPr lang="en-US" smtClean="0"/>
              <a:t>5/9/23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85718C-3DC6-B1CD-A83C-BC503EE3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74A85E-AFB1-127F-1059-7B88E6065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1070E-75A9-434F-990B-AD9ADD0A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9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22ED-C2FF-84D5-AE6D-822B40668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709094-F712-2B1D-3A58-899B1B2A2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3B82-3700-6445-B11D-911CB82AC785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973ED-5ED5-8C5B-E952-5E82F9A25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E8756-CBF7-1F42-3C3E-70A03B7C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1070E-75A9-434F-990B-AD9ADD0A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14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CBEC1-A05F-1FBB-9D98-D065FA76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3B82-3700-6445-B11D-911CB82AC785}" type="datetimeFigureOut">
              <a:rPr lang="en-US" smtClean="0"/>
              <a:t>5/9/23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CBE8E7-9C45-6D41-68F4-F3733C4E5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D290F-2CDD-1274-4284-7F5C874CB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1070E-75A9-434F-990B-AD9ADD0A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2B680-A002-BC6E-3F38-5BD8D1961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FE4FB-7A15-DFFB-6366-B961479F9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7718C-60A1-D68A-E764-86D134AEB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AABBE-6134-354A-4A90-A05189B7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3B82-3700-6445-B11D-911CB82AC785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40173-E14F-B73B-26F0-FF265C6F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727CE-BE18-1FFE-BCB8-09C3FF988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1070E-75A9-434F-990B-AD9ADD0A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9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B69C-70F9-B30F-7AA6-AE3CAEF8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22C8AE-5C55-228F-936B-DEED9A637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A1F0E-B3AB-39C6-F7DD-D9765C899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2031C-470F-B15E-5C83-EDD9A279B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3B82-3700-6445-B11D-911CB82AC785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C6DB8-59BA-B3F2-EFF0-8C65C0916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621CC-FEBC-723C-56AA-369797306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1070E-75A9-434F-990B-AD9ADD0A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0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FB3498-A615-24B3-C360-603180D5A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C1E28-C6E6-0FE3-C921-EF1220666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D572-7090-3D40-8D88-32B1180F3F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A3B82-3700-6445-B11D-911CB82AC785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BD591-8BBB-3A32-56DF-4E49BB5F9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2B6E0-DF4A-4FA4-964C-15B9BD4AB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1070E-75A9-434F-990B-AD9ADD0A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5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BBFD-FBFF-331E-57B2-FF9B41533D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7A1611-B1D7-B930-F1BA-E4173A137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font&#10;&#10;Description automatically generated">
            <a:extLst>
              <a:ext uri="{FF2B5EF4-FFF2-40B4-BE49-F238E27FC236}">
                <a16:creationId xmlns:a16="http://schemas.microsoft.com/office/drawing/2014/main" id="{35B096EC-4E4D-6A62-A52D-925B5B8B1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9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&#10;&#10;Description automatically generated">
            <a:extLst>
              <a:ext uri="{FF2B5EF4-FFF2-40B4-BE49-F238E27FC236}">
                <a16:creationId xmlns:a16="http://schemas.microsoft.com/office/drawing/2014/main" id="{87FE6807-6D5F-C6F0-9855-3BF18A2C6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4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&#10;&#10;Description automatically generated">
            <a:extLst>
              <a:ext uri="{FF2B5EF4-FFF2-40B4-BE49-F238E27FC236}">
                <a16:creationId xmlns:a16="http://schemas.microsoft.com/office/drawing/2014/main" id="{81C2A22C-6593-0E99-39CA-16D779E79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&#10;&#10;Description automatically generated">
            <a:extLst>
              <a:ext uri="{FF2B5EF4-FFF2-40B4-BE49-F238E27FC236}">
                <a16:creationId xmlns:a16="http://schemas.microsoft.com/office/drawing/2014/main" id="{6D310A4A-41E5-8087-A7FE-A83C58AF0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19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AC6E5D33-F607-520B-DFDD-0567FC3D4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7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&#10;&#10;Description automatically generated">
            <a:extLst>
              <a:ext uri="{FF2B5EF4-FFF2-40B4-BE49-F238E27FC236}">
                <a16:creationId xmlns:a16="http://schemas.microsoft.com/office/drawing/2014/main" id="{F37C7FE3-1B59-4220-C461-9F6229562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1</cp:revision>
  <dcterms:created xsi:type="dcterms:W3CDTF">2023-05-09T03:29:30Z</dcterms:created>
  <dcterms:modified xsi:type="dcterms:W3CDTF">2023-05-09T03:31:25Z</dcterms:modified>
</cp:coreProperties>
</file>