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A711-8BF1-05DE-779B-F82DBB75A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75973-048C-AEF9-610E-4A86996FC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3ACF2-D53C-6E3E-DE6B-AB9E66A8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1A713-54D7-D4F5-D3BD-62EF3825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D48A4-6A99-0BE6-0F96-DE9BAC7C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AD62-116E-E231-1EF4-ABD88CCF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51618-06C4-CED6-040F-059FAFD70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14CD2-39EC-4F12-5656-2791C683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1E2D3-6245-21B2-00F2-0C6E950B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0F3B4-DD63-4753-B99E-6FBF14FC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9141E-3891-5311-89DA-863E1B5B2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40080-4D11-AF43-BAEF-3AA160C56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5EBF7-FB98-782E-97E9-7406537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98ED-5AE2-4295-D3DE-4AC3BFC8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37D47-ED9C-4FA1-DB7F-BC2C8C30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9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C7A7-7671-3B12-4EF6-2DCDB6F3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497B-1707-8004-5F6B-3567138EA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08FB-991C-0F19-7672-0B851E7C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B474-2D35-0FE5-B0BF-6717E4A2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A64EA-403A-431D-2546-1FDB993D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6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6110-CE7F-0851-6F81-F08D2360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6B843-72BB-969F-74F4-11A504CA7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DD1C-221F-0DB8-CC09-2C12D410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0D312-2C38-BF7B-1726-EAEEF43D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B5C5-7DE2-2197-F719-37BD3CB3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C862-3C12-BEA5-D880-0463BB0A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FAF41-6F84-2329-5C2F-DC68F800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E6B67-5FEA-8C08-CB0C-61D2071F5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1C5A9-5251-6146-FAAA-F265E69A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F9B21-C47B-FD15-5E3A-AEF3D119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20FF3-1EE1-A0D4-E184-4435972B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5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619E-7570-97CA-EE32-E67112FD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0DAFA-2C88-A4DA-CAAB-16755A803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F8DDD-9B2C-3C77-5062-98A28F2F3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68051-CE7C-3B25-C6AD-428F3C336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E8D9E-A90C-C97F-C78C-555EC0D78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55CE1-1D04-ED97-B488-A2655602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5BC31-E3DF-E05B-3C1B-880AE490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A1952-1E20-44B5-E7DC-F3613D5A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A565-742E-7EA5-336B-B1E02429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E237A-2861-E3CC-547F-A10F2508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73B21-0684-66C7-C3A3-B8AF15B1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F2000-FF95-2B19-E95B-55766203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0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005A6A-53AC-EE09-2A6A-031545B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473EC-38C1-2A7D-11E6-5A1B9C56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295D7-478C-8412-1953-F0923F32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8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9FE7-02DF-6E5C-90C9-765B5FD4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CD80-53BB-FF76-5305-0D8A305AF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E181B-11FC-AA2D-A1D4-2CCA4036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DAA07-6F1C-B3DF-8018-DA83F69B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9ECF5-DB90-8A83-46AA-0862D7DE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422AB-FB39-1BEA-E315-E6C761D2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8295-1508-5834-41E7-00E6DD05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28800E-33EA-F9C5-E345-1A428D3F4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FECFA-1AA9-52C2-8890-916E2A15B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A6EF8-E881-CD44-7F22-3E838763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AF7FF-423C-6875-6AFF-12E00A4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3AD1D-BBEB-8400-CD73-B78D003D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1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3009D4-066D-C69D-D607-2632DA61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9E953-EFEC-C5B6-C248-FA319D6F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EE5E-7580-8477-6B58-D47918237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B86B0-DF26-4F4F-BF48-A891CABD9C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E491B-4AF4-B8C0-8070-39D0823C4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6FAED-B86C-7E15-A2AB-780051E58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CA42E-A331-AD4C-B605-57937CCD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7145-FE99-4003-48A8-FA571D37F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2D8C2-9F2F-2F56-8622-A97557DBE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887A006-236D-9057-5E80-99370EC12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8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CA4A0BFD-4A20-1062-1C8E-FDB65B5FB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3B21DBE-5027-A192-7A15-D497C9031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3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778B216-E10B-FE38-0F8D-821AD417C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3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1121DCF-6EB3-BEB3-4B97-0ECDEF64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456E6430-C5C2-7C6A-2608-C8C69AE13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0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2023-06-29T09:01:33Z</dcterms:created>
  <dcterms:modified xsi:type="dcterms:W3CDTF">2023-06-29T09:02:49Z</dcterms:modified>
</cp:coreProperties>
</file>