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DE9D2-3982-CFB5-695C-06BC30643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4DC40-F7F2-9F04-593D-5197409E8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CAD45-AB29-0F6F-0BE2-152E0DA9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0ABE-A5F8-0F45-9424-080919D36CA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31FAA-A7F7-A34F-049B-75F85D359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3D652-AFAA-E775-2551-99D509A7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A9928-FF74-8345-96B2-32979A74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6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FF54D-8638-30D6-F4C4-6E7A2E7B8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7A943-CC39-B2D5-4CFE-CEE8D7958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45AE1-2109-9A8B-EF46-C5D28C5A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0ABE-A5F8-0F45-9424-080919D36CA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46BEF-6FD7-F1AA-CD98-2C8A263F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A6B55-D9FD-04A8-BAC8-8A9D9110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A9928-FF74-8345-96B2-32979A74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7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83CCB-F0AE-45F3-49C2-9121A1D54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9C977-021D-91BA-BA6C-41AC923C7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DDD3D-F60B-4D9B-4F18-340C54553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0ABE-A5F8-0F45-9424-080919D36CA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6FF0A-404C-0FDD-29E1-64C2DF1B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D8081-49D0-4D72-A82C-CD43B50C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A9928-FF74-8345-96B2-32979A74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6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3549C-5F6B-CE66-F97D-44A92852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A5E9F-D75E-6E04-40F0-74D46A3E7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B79E1-F8DA-E722-4414-FDF811FC1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0ABE-A5F8-0F45-9424-080919D36CA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E76D-0779-A42C-59C7-8541286B0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72F59-41E1-39E3-B74D-DE36E22E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A9928-FF74-8345-96B2-32979A74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6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F2D85-3524-72D2-0A80-11231F05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EE67-A5D2-518A-2A37-389A02D25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2631C-EE51-C2CD-52C4-4C4E6452C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0ABE-A5F8-0F45-9424-080919D36CA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5DC40-AC20-807C-D861-A07D4985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4D250-D21A-11DC-6E8D-8D67B32D0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A9928-FF74-8345-96B2-32979A74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2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3C2D3-BC9C-45A2-14D1-D13CD4785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DDBF2-186B-6808-1EA0-FC0DBA094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37A46-B413-1CB5-6631-C17E9B715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862D4-0705-D620-46AC-10BED445D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0ABE-A5F8-0F45-9424-080919D36CA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B6FD4-A4E9-A7CA-869D-21A71CDDE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FBB06-AFF4-88A9-9ABA-44C24D17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A9928-FF74-8345-96B2-32979A74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9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2878-77DC-570B-4081-0E84BCD9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539EC-D374-D578-135A-ECC0248E5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B1B6D-D900-43FD-8ECA-34FE8BD14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F56BE2-98B8-E399-49AD-6330F8975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A9BA04-9AF7-F487-9EA3-61B5FC88F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C9ABCC-1B21-5E75-5F7A-FC1F8E8C8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0ABE-A5F8-0F45-9424-080919D36CA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9B2AC7-B43C-1D3D-7DC1-BC734D99E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82D957-1A7B-7AAF-F912-8CB0FB79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A9928-FF74-8345-96B2-32979A74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6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B7E1-9705-271D-C2BA-5948E6CB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6CDFA-C57D-C335-E9AD-64F54A37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0ABE-A5F8-0F45-9424-080919D36CA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8C9D9-8C38-DAED-9EC7-A92DAD83C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6AD0E-7D4A-18CB-2458-BC88127F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A9928-FF74-8345-96B2-32979A74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2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1FE44-6108-84A0-DE34-0470970A8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0ABE-A5F8-0F45-9424-080919D36CA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B6A2A-73CB-5C76-D83F-7197FCC15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A332C-E869-CBDA-0E14-9C7987DE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A9928-FF74-8345-96B2-32979A74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6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0B16-5F68-CD6A-4C7C-389C43C77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AB202-CA1F-A0DF-2539-A7C2BB240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F57D1-21BF-19FE-9D03-31A793044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BA7FF-0D18-750F-324E-5EF6F3E19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0ABE-A5F8-0F45-9424-080919D36CA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1C9C3-135F-F978-12E7-0E249F79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AEAA2-42C7-76DE-5D38-FA1F9F17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A9928-FF74-8345-96B2-32979A74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7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51B80-73B5-18EB-D11A-A2CBD146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2242E7-E359-31D3-EE5E-8BB6ADACF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15EC1-CD98-9ADB-A5A6-167E1C8AF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92C20-5C18-5B15-DCA9-935A148A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0ABE-A5F8-0F45-9424-080919D36CA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97206-6B41-7C40-9B18-DE50434F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34A81-E6AA-1AE9-6F5C-CC8CF78F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A9928-FF74-8345-96B2-32979A74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2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1F2254-79BD-3C29-735E-89B3ACC7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3E317-37EF-9BFD-B743-72D5E8938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20D08-C5D6-646F-11E0-C48EFFFF3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C0ABE-A5F8-0F45-9424-080919D36CA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A1E9-7BF2-D068-F86F-468976953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7F565-227D-F0DF-C418-F24498BF9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A9928-FF74-8345-96B2-32979A74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B3533-D6D9-757C-CB92-5A0CEC910B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97F26-5617-6F80-748F-96CBE7DFB9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CA67D37D-D241-FD31-025F-2EDE0B236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0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DCE81E81-A3B8-A7FF-7514-B4F1CF73C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4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7F78A5A4-2893-940D-8650-0E11897C1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5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&#10;&#10;Description automatically generated">
            <a:extLst>
              <a:ext uri="{FF2B5EF4-FFF2-40B4-BE49-F238E27FC236}">
                <a16:creationId xmlns:a16="http://schemas.microsoft.com/office/drawing/2014/main" id="{0058E93D-FD58-F6BF-456B-DBEAAF9C9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15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2023-06-29T09:14:59Z</dcterms:created>
  <dcterms:modified xsi:type="dcterms:W3CDTF">2023-06-29T09:15:33Z</dcterms:modified>
</cp:coreProperties>
</file>