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40"/>
  </p:normalViewPr>
  <p:slideViewPr>
    <p:cSldViewPr snapToGrid="0">
      <p:cViewPr varScale="1">
        <p:scale>
          <a:sx n="90" d="100"/>
          <a:sy n="90" d="100"/>
        </p:scale>
        <p:origin x="232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09DE7-7A7B-F6CA-47C2-81D64AA2C4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075D6C-9A3A-47C2-6682-8884AC353C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2BC34A-7706-882B-1C4C-EC3C1388D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33F07-1F10-8F42-ACA7-5F2F2978B0BF}" type="datetimeFigureOut">
              <a:rPr lang="en-US" smtClean="0"/>
              <a:t>6/29/23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7852C5-36B6-4974-96E7-45A244C03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5519A7-AB06-7BC0-DB9F-A477F21A0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36791-6417-564C-AB11-8D1ACAD5D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564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4DA7D6-38DA-F82A-122A-EEEE5C5AB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F000D3-4A8B-09A1-D50A-64D6C8D72C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F98EC5-C639-E330-B689-AD7FB65964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33F07-1F10-8F42-ACA7-5F2F2978B0BF}" type="datetimeFigureOut">
              <a:rPr lang="en-US" smtClean="0"/>
              <a:t>6/29/23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E5E29A-8DBB-0D19-A6AB-BEC95A5C1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DE7BF4-7646-68A9-291D-424F9DB58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36791-6417-564C-AB11-8D1ACAD5D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565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FC1AF68-90B0-05C2-4747-B89AE96393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96E470-396C-8CDB-1F32-11961A3246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DF95F4-4330-690F-DF00-4D65E9CB44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33F07-1F10-8F42-ACA7-5F2F2978B0BF}" type="datetimeFigureOut">
              <a:rPr lang="en-US" smtClean="0"/>
              <a:t>6/29/23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5AC326-9E1E-D7EA-C8B4-2CD40E24B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ED019-978E-EC5A-5BF2-956DF4E38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36791-6417-564C-AB11-8D1ACAD5D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153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EBEEB-9A9E-1C7E-7670-7E8E7394B8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26569-D445-B0C2-E43F-7A6FF7B4CF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FD43F2-BF20-5214-5B7F-06E0A064BD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33F07-1F10-8F42-ACA7-5F2F2978B0BF}" type="datetimeFigureOut">
              <a:rPr lang="en-US" smtClean="0"/>
              <a:t>6/29/23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047141-9FFA-D626-B0D5-A5B8B86752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86303E-F97A-0726-4B0D-E87AC527D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36791-6417-564C-AB11-8D1ACAD5D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746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4B402B-FEF8-146D-9415-3C34F28066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6003EA-D1E4-521F-489F-5920BC2FCB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E9D764-FE2C-1EF6-C089-DCE2513088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33F07-1F10-8F42-ACA7-5F2F2978B0BF}" type="datetimeFigureOut">
              <a:rPr lang="en-US" smtClean="0"/>
              <a:t>6/29/23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F44A10-A7E8-078D-730A-019239B70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D44DE-2F14-1065-08E5-48AFBFF79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36791-6417-564C-AB11-8D1ACAD5D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589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9F9585-1D76-0AEA-8DB3-E13DF7FA2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1A685F-F742-20CD-2277-749B6CFEDE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78D240-A1A8-E922-D3E3-0D8CEBD337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0C2386-1748-DF4A-ED9A-5F038D06E0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33F07-1F10-8F42-ACA7-5F2F2978B0BF}" type="datetimeFigureOut">
              <a:rPr lang="en-US" smtClean="0"/>
              <a:t>6/29/23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E6E027-CA37-ADC8-E2ED-28628BF76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C2CBA9-E06A-3393-9A2E-387EF5F50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36791-6417-564C-AB11-8D1ACAD5D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18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4438D1-881F-88B7-2F3C-D13C650FE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D01F46-7B25-7DD9-32FD-4ABEF4629C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DB4FC2-CF01-AAA9-CEBD-6FB86A962B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8B4931-EFC6-6189-3354-B4204936C8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6366961-3E8A-A6B9-F886-80574BC838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D00E0D9-892B-D9F6-F775-3A8925A1B1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33F07-1F10-8F42-ACA7-5F2F2978B0BF}" type="datetimeFigureOut">
              <a:rPr lang="en-US" smtClean="0"/>
              <a:t>6/29/23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AA6F471-5869-F26E-7947-BA24868E3F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7A57E4D-EFB9-79B9-47DA-B1DED8954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36791-6417-564C-AB11-8D1ACAD5D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860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B5F62C-E0DA-A1AE-2DD6-2D039E9E8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A5E36A-FEBD-33AF-20CB-DA24CF0E1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33F07-1F10-8F42-ACA7-5F2F2978B0BF}" type="datetimeFigureOut">
              <a:rPr lang="en-US" smtClean="0"/>
              <a:t>6/29/23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72EDA7-654E-CBBC-3BF2-1C4FC1798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D05587-C311-3B34-2230-E203045BB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36791-6417-564C-AB11-8D1ACAD5D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785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7B32798-6D24-483F-834D-DE70664899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33F07-1F10-8F42-ACA7-5F2F2978B0BF}" type="datetimeFigureOut">
              <a:rPr lang="en-US" smtClean="0"/>
              <a:t>6/29/23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CD3718E-3151-7386-02D4-92E9D4AA8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D08D0E-73B1-3DD3-77C0-4E946A4F7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36791-6417-564C-AB11-8D1ACAD5D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729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06A428-BAC1-7B2A-1968-07E2CAF77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3CB215-AC8B-1A9B-8A83-9C2B584799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699E38-45FF-D3AF-E65A-669B39129C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EA340F-CA05-E113-367B-6169BF1E0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33F07-1F10-8F42-ACA7-5F2F2978B0BF}" type="datetimeFigureOut">
              <a:rPr lang="en-US" smtClean="0"/>
              <a:t>6/29/23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3C00CD-DCCF-6E36-441E-A59A43707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F82BBC-7DB7-E3D6-45B7-656C08B2C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36791-6417-564C-AB11-8D1ACAD5D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61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2D42C-4388-0CCF-5BD1-9903170CD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7C90D5E-A411-944A-77A2-F7387DD111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01A90A-93A3-8CB2-263C-8AF03250F5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5C7385-AC3C-553D-08CA-C0F7404029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33F07-1F10-8F42-ACA7-5F2F2978B0BF}" type="datetimeFigureOut">
              <a:rPr lang="en-US" smtClean="0"/>
              <a:t>6/29/23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F165C5-B4F6-A5E8-B03F-FE24913F7A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419B36-FE85-3A7E-4B34-4FBECF1A8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36791-6417-564C-AB11-8D1ACAD5D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440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09A29DB-D707-01B6-5FBC-35A1C348C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B1604A-6942-55CE-D45A-6DD69EFDB9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65FD3A-C562-AAB4-02FE-E92C91A06A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133F07-1F10-8F42-ACA7-5F2F2978B0BF}" type="datetimeFigureOut">
              <a:rPr lang="en-US" smtClean="0"/>
              <a:t>6/29/23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F4392-3007-2E75-53D0-4AA0B46CCF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2F70C0-C041-7F6B-64B5-7A620859FE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36791-6417-564C-AB11-8D1ACAD5D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178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33DB08-F26E-09A6-529A-B166F10D874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18F6C0-6566-D9F3-B238-ACE1B3A2AB5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B5310AB6-9284-BE42-DE61-D8D5665AAB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3845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picture containing text, font, screenshot&#10;&#10;Description automatically generated">
            <a:extLst>
              <a:ext uri="{FF2B5EF4-FFF2-40B4-BE49-F238E27FC236}">
                <a16:creationId xmlns:a16="http://schemas.microsoft.com/office/drawing/2014/main" id="{9B7B4AE3-31DD-924C-F620-7979849698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6707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picture containing text, font&#10;&#10;Description automatically generated">
            <a:extLst>
              <a:ext uri="{FF2B5EF4-FFF2-40B4-BE49-F238E27FC236}">
                <a16:creationId xmlns:a16="http://schemas.microsoft.com/office/drawing/2014/main" id="{8248F93F-2025-C75F-3988-200591FA2A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5819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picture containing text, font, screenshot&#10;&#10;Description automatically generated">
            <a:extLst>
              <a:ext uri="{FF2B5EF4-FFF2-40B4-BE49-F238E27FC236}">
                <a16:creationId xmlns:a16="http://schemas.microsoft.com/office/drawing/2014/main" id="{A21AE047-333B-1D5A-9719-17E379C1C1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5369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picture containing text, font, screenshot, design&#10;&#10;Description automatically generated">
            <a:extLst>
              <a:ext uri="{FF2B5EF4-FFF2-40B4-BE49-F238E27FC236}">
                <a16:creationId xmlns:a16="http://schemas.microsoft.com/office/drawing/2014/main" id="{1DD482E2-3C3C-A78E-7676-EDBF3AA071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5820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picture containing text, font, screenshot&#10;&#10;Description automatically generated">
            <a:extLst>
              <a:ext uri="{FF2B5EF4-FFF2-40B4-BE49-F238E27FC236}">
                <a16:creationId xmlns:a16="http://schemas.microsoft.com/office/drawing/2014/main" id="{0E58F347-BB1D-FDD0-F428-6CE91903DC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8185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Macintosh PowerPoint</Application>
  <PresentationFormat>Widescreen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Nok Yan Kwan</dc:creator>
  <cp:lastModifiedBy>Nok Yan Kwan</cp:lastModifiedBy>
  <cp:revision>2</cp:revision>
  <dcterms:created xsi:type="dcterms:W3CDTF">2023-06-29T09:21:40Z</dcterms:created>
  <dcterms:modified xsi:type="dcterms:W3CDTF">2023-06-29T09:22:21Z</dcterms:modified>
</cp:coreProperties>
</file>