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F9F3-4557-A283-E385-D5B8ECE05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7FA95-3BA8-9564-084B-5BB14318B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3D71B-B44B-04D4-C77E-31C437CB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9193D-EC38-9EE2-EA97-9AB1D69E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D97A6-A80B-80AC-704F-9970EC2F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7790-9E07-5311-91CC-80E6F0DF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F41D2-0F8B-63AA-7002-BCB4BDCF1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40AE4-C23E-3407-8875-8B07CE43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FED50-F749-4C5E-98FF-4CBD01C9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9F301-F1D0-2256-FB1C-86992E37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7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20543-4BFA-AF05-3FB6-945D238BD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7F4C2-3FD3-FBD5-D2E2-AB4B6237F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2A2CE-3333-FDD8-56D0-D63686C4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A9D9-A33C-CEF6-8E46-C103AE70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1D2B0-358F-8259-1988-E46CC3E8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E0FA1-41E9-8D6C-240D-6E104E79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BBFAC-C1D9-030D-A259-FF018EFD0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C2A81-F32B-9853-2A04-8B6C31B9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DAE7-60F6-5C0F-FD30-7E367FD7C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2C7D0-8395-E710-134B-FFC2BC07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3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C6C2-C8D3-26C4-6E9A-285EB08E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7E91E-9DDA-C13E-2F5B-7A645E614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45F02-762F-C12E-D24C-F259789A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501CB-D47A-4503-082F-DFB03DAF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B1C28-5B9A-D176-6B3D-4088F434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B836-E390-4DE2-003B-8C44A009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F153-4843-1CE5-0917-1437E64D2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B89C6-4071-39D6-7F80-04041F43E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10717-C315-D2CD-5739-E7646554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842E-9E8B-D975-F6A8-DDE51999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E7599-4F4D-9181-8D7A-93E96728E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6F9D-413F-4300-723A-EF25470D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E095-978C-72BA-7700-280539409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2A0AD-45FE-A116-0F00-BFB60C130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8E4809-6354-0B24-442F-6970C7C981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64A764-F81E-64D9-ECBF-15CAEAC13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B99CB5-0A7A-F18A-164A-A1C34E48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DB48C-A655-D12F-13C4-7D14B042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4DDDD-E4F1-A9ED-A18D-83B624E5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2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5F2B-260F-EDD6-6BD8-AA1AD271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2E7D6-13B1-6808-6999-CA4E7217C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A23DC-E18E-BD1D-20A8-F122168F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4D13F-C5F7-2F24-928A-9C3E2F3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1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2F5C6-1BE1-1EAF-2B36-BCA6C1FC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6F817-6683-4B6A-34FD-83B972ED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5BF2B-961A-9EE5-56BF-2B39E267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227A-0514-ACDE-AB4D-10AA164A6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1029C-AB01-8F8F-3748-C9D7F766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90BF0-EC2B-7B61-69D2-4F8B03BF0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95CDF-5A1D-658B-FF5C-B85F1859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E6058-D0FD-3A4A-E4A4-33E51E10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3D4CD-57D9-3CC7-0B10-38E15F28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C11E6-8AE9-42F4-D4DE-32BD6AA65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00BD6-9F22-75DB-4939-402C1AEAA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A75-8908-94C8-9256-EB6F1797B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DDF7-319C-A01C-9BC4-4F91DF17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BD57C-4814-F391-CF09-1A0A374F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6361-2797-D2C5-9670-E7DA9E4D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5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F1394F-ADEB-28C5-DE97-D851232D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84E6C-1CDC-4FEE-9FED-DAC86C45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EC2CB-D357-B87F-9250-7196DC164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4368-C9DC-144F-9BB4-D03B4D668338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45A43-CB50-1FEE-ADAB-85A516663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0550F-828A-B5B1-F22A-D404C671E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7661-E3A3-234F-A782-3BDD9067E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37F2-3C43-4B02-3B23-07DBC29F8A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E75E9-2FA5-F68A-21A4-DCF09C4EF0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businesscard, font, design&#10;&#10;Description automatically generated">
            <a:extLst>
              <a:ext uri="{FF2B5EF4-FFF2-40B4-BE49-F238E27FC236}">
                <a16:creationId xmlns:a16="http://schemas.microsoft.com/office/drawing/2014/main" id="{64E0817C-795B-2570-EF1A-209389E4E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5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businesscard, font, design&#10;&#10;Description automatically generated">
            <a:extLst>
              <a:ext uri="{FF2B5EF4-FFF2-40B4-BE49-F238E27FC236}">
                <a16:creationId xmlns:a16="http://schemas.microsoft.com/office/drawing/2014/main" id="{17B3C7CF-94AC-98D4-5F55-58E9B675E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2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E228B307-B15A-1AC7-A54B-7421E452F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businesscard, font&#10;&#10;Description automatically generated">
            <a:extLst>
              <a:ext uri="{FF2B5EF4-FFF2-40B4-BE49-F238E27FC236}">
                <a16:creationId xmlns:a16="http://schemas.microsoft.com/office/drawing/2014/main" id="{D78FB162-B28F-06EF-9DA1-9E3986F28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32289474-9F5B-FE94-1AA6-7DEDDE59A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2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E8620128-A1BC-D338-51C9-4EF5470FB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1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2023-06-29T09:31:13Z</dcterms:created>
  <dcterms:modified xsi:type="dcterms:W3CDTF">2023-06-29T09:31:53Z</dcterms:modified>
</cp:coreProperties>
</file>