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8A99-5733-B5CD-E92A-E26B08483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E6DF0-3E4F-AA9D-8CD5-102A56C11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40B47-7F6C-D67E-F192-F1F74F8B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F9761-7A96-ECBD-44C4-C32228D0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A99B0-86B7-4BCA-0FD0-E857D4FD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F225-3D71-283D-7E51-F7A42EFE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94117-8F6C-932C-74E0-3263D39C2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0DEF0-B3AC-81D4-FE3D-0D641C68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A52E1-AF4C-519E-7E89-150C8245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4D5E-87D8-C3AA-5BA5-44DC76CC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4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F156E-A258-3D1D-24BB-E6EE3FEEA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6373E-AA74-2459-4450-E73A99AD1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B59B-A31D-9CDD-C5AB-5C784AC2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436E3-310C-50CD-E294-86703961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365E3-416D-7ABA-BB84-5A4BE33B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D468-CDF6-7154-846E-34F9A1E0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D1B3B-57A6-6998-7567-4444232AD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F7A0-6FBA-814A-6790-6672D6BD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3773B-3611-E12D-A4AF-7ED33150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48AB-61C1-DF5F-3B32-486BBD1A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7B53-2CC1-870E-1E54-755603AE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FF673-82C8-C561-4645-286AEAEB2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98C-D007-77CF-4BCB-2C1266AB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342E-7929-61BA-2D60-DD3C24F3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2C80-B233-0247-7EA0-A9A9032E2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21D4-64E9-9CA5-E0B2-49E46A81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ECD7-7477-8BDD-CCAC-CDD2171CA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73DB7-51F0-7B90-74DC-F309DEAEC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F9445-2ECC-ACA5-F84D-949013BD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876E7-A036-98AE-3FE8-443D893D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48430-EB53-1F14-047C-6700784D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F759-4DD0-8B32-F96D-EC2970B6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BAE6F-8FFD-F092-4130-0486A5F91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473AB-9F99-0C22-31F6-3D5331802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316C7-5A7E-DB29-C8D6-20BA497ED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05E8D-4751-3080-0873-556834EE0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471FB-F140-4148-ADD4-462DCA81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B8FC9-E582-C67F-6908-C07E5D41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70C46-D08F-2CAB-43BB-87E37D46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9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D0D2-41FF-F74B-B23F-E4CFEC3E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DF9D6-2181-636F-8526-5E78B24C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B0933-228A-37F0-822A-54FF5FE8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A3CCD-DEF0-5E88-0BC9-86920972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1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8F75B-6BE2-86AF-9408-F1DCD78C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789ED-C15E-B35F-126A-19580751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ADAB1-9E22-E52A-46E7-14950600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7687-3B4B-96FB-D252-86DD5D72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E2E7-C28E-235D-BB3D-9ACA6B38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ED6D1-BBF1-1118-F725-928C4BB49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F76F6-1E82-92B2-1DF4-1A2143D5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AE203-9E27-7D21-1BBB-DD775917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1D7E9-E211-E242-6838-A8854495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572F-8149-87C6-FE62-7F01E85D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5F519-56C8-06D4-DCA5-FC27A7873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579C8-3478-A630-FDBF-1F247AEC5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4FF2E-A04A-D1C4-E925-BD5C83E5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EF3B2-2079-0CA4-D08F-DBB2BE7E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EB571-7C82-C4FC-C9F0-DA9F19C5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2CDFD-8A09-08A8-429E-BCD21276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4B6E-C641-D2DA-8515-F30279D6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27525-E8C7-FD5B-F2D2-250A9EC17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29953-A602-1B49-A7E6-535405843F64}" type="datetimeFigureOut">
              <a:rPr lang="en-US" smtClean="0"/>
              <a:t>7/13/23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63066-DB3E-21BE-9FE8-F1DED8021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B0529-CC0F-2D0C-DFE2-E651F8799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D634-9C61-864E-B4A2-CE2F5C354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2BED-61EE-10D4-B98B-FFF2E3922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2F070-20AB-B813-0DF9-04EBA18CA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field with flowers and blue text&#10;&#10;Description automatically generated">
            <a:extLst>
              <a:ext uri="{FF2B5EF4-FFF2-40B4-BE49-F238E27FC236}">
                <a16:creationId xmlns:a16="http://schemas.microsoft.com/office/drawing/2014/main" id="{4E947DC6-B336-A1F2-8036-D76453F7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field with flowers and blue sky&#10;&#10;Description automatically generated">
            <a:extLst>
              <a:ext uri="{FF2B5EF4-FFF2-40B4-BE49-F238E27FC236}">
                <a16:creationId xmlns:a16="http://schemas.microsoft.com/office/drawing/2014/main" id="{8DFA1862-BCAF-2827-D048-30D4B56BF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1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field with flowers and blue text&#10;&#10;Description automatically generated">
            <a:extLst>
              <a:ext uri="{FF2B5EF4-FFF2-40B4-BE49-F238E27FC236}">
                <a16:creationId xmlns:a16="http://schemas.microsoft.com/office/drawing/2014/main" id="{F73B028B-A3C0-DEF4-D277-8C5CF9A69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8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ndscape with flowers and text&#10;&#10;Description automatically generated">
            <a:extLst>
              <a:ext uri="{FF2B5EF4-FFF2-40B4-BE49-F238E27FC236}">
                <a16:creationId xmlns:a16="http://schemas.microsoft.com/office/drawing/2014/main" id="{C33C793D-B04A-269D-2860-C51ABF0B7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field with flowers and blue text&#10;&#10;Description automatically generated">
            <a:extLst>
              <a:ext uri="{FF2B5EF4-FFF2-40B4-BE49-F238E27FC236}">
                <a16:creationId xmlns:a16="http://schemas.microsoft.com/office/drawing/2014/main" id="{26A72107-A8A4-FA62-B026-EABEB506E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oster of a landscape with flowers and text&#10;&#10;Description automatically generated">
            <a:extLst>
              <a:ext uri="{FF2B5EF4-FFF2-40B4-BE49-F238E27FC236}">
                <a16:creationId xmlns:a16="http://schemas.microsoft.com/office/drawing/2014/main" id="{798598B7-338B-AB68-922D-EA997AD80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9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2023-07-13T09:38:36Z</dcterms:created>
  <dcterms:modified xsi:type="dcterms:W3CDTF">2023-07-13T09:39:43Z</dcterms:modified>
</cp:coreProperties>
</file>