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D02D-EFB2-7E5D-2C47-F7CB06FAD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5BA82-A02D-E3B3-82AA-C46125E6B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9675-FD1D-F401-0A8F-08F3EBCA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74EB-C050-E2AF-7190-6A45070B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6391-346E-EB88-21AB-40DFE28B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F775-7C23-81B2-0AC4-502525DB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8FEB-951B-2485-36DF-C90553B4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7D1B-70E2-B748-72CB-9EFCFCDE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E1B65-6116-E36F-7EB7-DAC2DB84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2CFC-F310-F2BA-2469-E7D186E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0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FC99F-9679-7E00-FD0C-089349C27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EF14F-A6FA-A32E-79A5-1ADDB9371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630F1-E988-599D-9D87-4B8C7517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7AB5-D5BD-6DA3-BDB8-C94950C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3E28C-EF65-391A-E174-76747684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6395-E233-E7E9-3639-4B6064AB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9FC6-810D-45DF-D198-ABABDAFA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68ACA-253A-EC7C-C4B9-234EB597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8D4A-3154-F0E6-4C7D-2DE4A6DC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7167B-4203-C42E-E14E-4CC7EA43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5FA1-5508-888F-5AA9-DE2AA1D4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D4E15-FCAF-60DD-6374-179BB2D8F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73B4E-29E7-506D-0B14-B333987F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BE948-69B9-E41F-7D4D-BB8C0645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8B945-0DBA-1E6D-0ADE-59CD88B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8681-2959-BCAB-EFE5-C4DE0708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8C85-4D8E-2D05-A754-31E9A143A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9EB31-58C4-A63B-325A-F8F67FA0C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92BB3-163C-4EF7-DFAF-BEA1F140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D4BDC-8925-B7C7-6B15-8F633A69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FCBD0-AA3F-5060-AC0A-7C8D3D45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31D8-3EAA-4B6C-5A0A-D9F4990C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8AC76-3D8A-3461-6125-8DD41D27F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AFC74-A007-31EE-48D1-D424CC466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8FCAB-1936-D5D6-2635-F037AFE0D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E116C-601A-35EB-9708-D5F84E632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9C9EE-240A-238E-8925-CB8573F0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1F647-AD40-D720-3DC4-6715E9C3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E262B-0D6D-7F22-B7E8-4CAF05A9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2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0684-F283-1051-BC00-33FECA83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CF235-FAF7-8806-3EDA-E1228B9B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F765-D097-1CBA-194F-60A589A7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DF02-6C12-9E78-3FB0-B8555CE6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15977-3315-285B-2868-1C296F11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BAC6A-E61F-2FC5-F000-AFF6CEE8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2E4AE-D62E-07FB-A90F-1534460A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4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262C-B026-E768-FC60-CD6BBFEA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34E4-9932-DB5B-E58A-1F48D532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16B3D-147C-2C37-0165-7C9875B6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4C9AA-345F-31B7-5907-D800CFF7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C0F96-372B-F952-3F49-B9D196C9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4E73-3FFE-7AE1-C530-A0133BE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8D09-7EA9-7B58-0663-EB809F0E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12F10-D5C7-E54C-D204-954AB1F99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2F9D5-5B71-F1CA-DDD2-3B01AE1FF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45C9A-B409-6BC6-7A3D-B001F10C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4B0E6-4434-0C25-2A9C-6C741136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97499-370E-A33E-2986-45FFAD17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E4D51-E502-954E-A6D5-97864454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2D7AD-AED5-0C68-5117-618C8D2E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3AD3-F639-FD6C-D992-4F3853792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B8FF-9912-7C4B-A623-6CFC8295711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5DCC-A9DC-BE10-AF1B-F3FBC820C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2DE1-BB8F-88DF-973B-2D1EC75CA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EFC0E-0341-F740-8CB4-B871708B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1B5F-4810-3DD1-593C-E3A24CFBA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9E3CB-1FBB-AEA4-E921-0F598055F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1C223599-E7A2-6910-3D4D-8FE82642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7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ndscape with flowers and text&#10;&#10;Description automatically generated">
            <a:extLst>
              <a:ext uri="{FF2B5EF4-FFF2-40B4-BE49-F238E27FC236}">
                <a16:creationId xmlns:a16="http://schemas.microsoft.com/office/drawing/2014/main" id="{F3D51F4F-E2A4-AFB7-362A-C4523B763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E13F1F8A-34CE-1ECA-3461-2C0F2B17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2023-07-18T03:25:06Z</dcterms:created>
  <dcterms:modified xsi:type="dcterms:W3CDTF">2023-07-18T03:26:20Z</dcterms:modified>
</cp:coreProperties>
</file>