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75CD-7D3E-F1FA-2B9D-3ABC4672C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98427-09C4-0AFB-C67B-D68DA9DC0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8C934-E073-D220-B4E4-0ED72D9C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C576-4758-CF72-C48F-6D21363A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BFEE-F8D2-F65C-E736-D15EE959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FB84-4077-528A-A655-85703CBE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FC254-E636-76B3-DA8B-077C9B239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6BCE-EADC-7AA3-8CE2-FE30095A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10E7-A81A-550A-7B47-DB1F58B4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8BEF-D7E0-2E21-B099-F473E9E0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1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54212-9AEB-852F-E012-9D485C834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47087-17DE-603F-69B5-94FAD16D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549DB-F6E9-74E2-575C-6BC62FFE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ED7C-0373-1B20-B4D0-F36E3C6D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19A7-931A-1461-880F-5CE99ACF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9BEB-EF44-A2E7-5938-BBA42F8F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0BF7-3360-470F-03B6-88E4639F0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5E9B2-E019-DA61-17D5-14515BE2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EC9A-7415-C2C5-D832-E3EF75CF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9379D-6E41-FA8C-D6EA-CDD54E5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212B-642D-C70F-7A95-66A74338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CF9EC-E913-ED6F-C700-0A8EBD07A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939B-D5C7-FC86-A861-3460A5B0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0753-1186-6A9B-CF6C-BFBDAC82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4B3AA-5BE0-9646-2D59-0CFA25F7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8639-60C6-66C4-FFE9-2D4F4BE1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3CF3-DBD9-EDFC-6BB5-BFF7ABA9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6A07-A677-2E24-A211-BB0EB9131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87DF3-50DD-C58E-399F-86C7A561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D546D-54B9-E8A6-155C-2D1B442D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699F-0D90-602A-2DA2-043F082E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48D9-9C5D-D071-F958-58162849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FB6CF-6163-28F8-7135-233A81BF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C081C-C16D-583B-9898-B50E27F3B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3034-418F-CD11-99CA-6765C1756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F114E-AFBF-3C29-4E9F-447614A8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2AF69-057C-0DA6-4ED0-58DA3645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8CD9B-8581-D41D-18C2-5976EF9D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BF868-59E2-0FE2-E8FE-58D1331B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5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934D-6203-4972-31E9-E4B2789B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A4C5C-22EC-FD07-69FD-BCC85F48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B88DE-A86B-E1A6-B6F5-75C24DF1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6982D-5605-6C81-F138-24735F22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96E0C-2F61-8111-8C90-09788EA7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BCC8A-3410-3504-1307-39E3F9B0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9BC0-D6B1-EA52-3372-C6F8AB1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5285-7D10-0DA8-FCAB-77D96C95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5189-5AD5-6C5E-AE85-477431E0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8222-550F-68AC-1999-DB4DC2828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E845A-025B-17CD-311A-C36357A4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7582E-21F6-E01F-6F4C-28F9B3E9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357A4-5D45-9DBB-15E2-30556FAA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DD60-1133-C057-9103-DA73F9F6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E0D09-BB68-D55D-A96A-98ABD77BE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F70AA-DAC6-BEB8-3525-3D59BB4B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595F9-B365-3232-9306-4D63F405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4404C-924D-B3A9-9A64-4076B96F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EE017-2CBA-3D6D-EB54-D5B7514A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79F8E-D2F9-B702-7292-8C712FF8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727CE-6A09-AD14-5319-73784439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BC19-B157-C239-3AA3-A19F37EDA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F78A-07CD-6D42-B2D0-CDE74B364D2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3DDD-D36C-681E-4EEA-1745E17C0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4DBD1-FB3D-E710-3E4E-61434E6A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8064-6488-054D-A147-C56D9069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7204-93FB-567E-A0E7-A07A335EC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5F32C-BE36-7E50-8B9A-3BA2252B9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822D7D8F-79C0-FF94-452B-55128A9F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F9DF570-1B4E-C133-E77A-4FFCC17C8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AE2BB9CD-6997-9B1A-03B3-B3D77DEFD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74C05D1D-2B15-0B03-FAA8-459CB204E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9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30292CA3-F0DC-92BC-710E-01F7EB3DF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FF94BAF5-10CE-55C6-5102-744EFBC4D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C90A2A9-22ED-947E-F609-398C66936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6D4CB82A-C4C0-AE7B-23BB-34E35EE86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2023-07-18T03:32:58Z</dcterms:created>
  <dcterms:modified xsi:type="dcterms:W3CDTF">2023-07-18T03:34:01Z</dcterms:modified>
</cp:coreProperties>
</file>