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EB0B5-CF72-4F21-5721-09F67CC8D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793A6-6C5B-1C1D-FFF0-03BD42A30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1E896-1178-3A23-FE21-4C13E28D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4C8-C317-724D-B040-9B50B08C3DE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0B59D-C3C2-C6EB-423B-2F9CDE99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A1E98-DC83-92D8-D118-E20FFA23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5592-E0FF-FA41-81E4-0DCB8C1E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3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942A5-0808-E4C5-2A1E-6760A2AE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1028E-1887-94D5-69EF-283B98DDB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FC49-08F9-E857-1F28-B30D6FB8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4C8-C317-724D-B040-9B50B08C3DE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92C0E-BBFB-EDE6-B649-1181E1C9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0C06F-012D-43E1-57B8-E9C089A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5592-E0FF-FA41-81E4-0DCB8C1E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3ABCE-49F4-C8C0-57FC-CD51D8D60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1A54D-0811-307B-8927-F00F7AE10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2187C-E3B3-9736-EF35-99D43E08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4C8-C317-724D-B040-9B50B08C3DE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82B88-377D-425C-0637-0F8AD8DD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7437-7518-7C67-FBE1-EEA10D59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5592-E0FF-FA41-81E4-0DCB8C1E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1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DF327-4805-2B79-5E32-26559B4D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E00A5-A26D-2FF5-6581-BD6246A52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70F43-00B4-9FA1-9437-47B8A07A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4C8-C317-724D-B040-9B50B08C3DE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152A1-461C-DC90-8E91-9F793818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707C7-ABC8-9369-7525-9C483BC4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5592-E0FF-FA41-81E4-0DCB8C1E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4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BE19-9C01-7C78-2238-CBA84F95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A5B93-4DD8-BFF7-73F3-6DB547716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0F647-D3C1-074B-7AA1-580397D9C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4C8-C317-724D-B040-9B50B08C3DE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651E-154D-7658-9DA9-4F190D71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E129F-AE85-B9C1-EE62-EA2F42A1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5592-E0FF-FA41-81E4-0DCB8C1E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4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21EC-5D28-ABA5-1A0A-9647A970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2909E-5426-357E-7CEA-F3DB7272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DB1C9-05F7-FBFA-2FF4-8CBA214B8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D5F61-CFE6-C399-4628-CC953AAE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4C8-C317-724D-B040-9B50B08C3DE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E134C-D6DB-56F7-D800-6E9414D2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7DA54-9327-1164-D6C7-8CEA47C9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5592-E0FF-FA41-81E4-0DCB8C1E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4BC4-A384-CF3E-9C08-89236786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4610E-BC5F-4325-900E-0F03B64E2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4D589-88AE-A559-A267-FE39949B4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BC5C0-4530-9D5A-C5AB-6D088F95D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1389B7-7B4F-7C09-B553-14D978A61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07FBBC-EFD8-A8AE-6D9D-18A87C425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4C8-C317-724D-B040-9B50B08C3DE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373018-6415-7A4C-3DAA-9B278529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E0BB9-689C-21E0-1D5A-098BAEB2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5592-E0FF-FA41-81E4-0DCB8C1E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2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28DC-3EFA-5828-5D77-5973A922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3663E-B77F-56C9-AEC0-EAD095AA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4C8-C317-724D-B040-9B50B08C3DE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6D9B5-018C-0C6D-50BB-0D2F1F59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24C4D-9028-4216-14E8-2AB38FDB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5592-E0FF-FA41-81E4-0DCB8C1E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3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FED1B-5810-F6FA-991A-690B8DE6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4C8-C317-724D-B040-9B50B08C3DE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FFC6-25DB-F4A8-0A2C-2124D9962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2DB9F-F3E1-812C-C9DC-1CDADD2C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5592-E0FF-FA41-81E4-0DCB8C1E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9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463CF-FF9E-4608-D92B-05337938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33077-7CBA-2195-0194-A3B6E7D5C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2026-C427-952C-683C-1C1FC800C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7BC77-20E9-0356-C61B-ED44D18A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4C8-C317-724D-B040-9B50B08C3DE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86F59-D46D-74BF-C804-6A779AAE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24CC2-586C-9DF6-AFCD-20B5E112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5592-E0FF-FA41-81E4-0DCB8C1E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75F2-B888-828F-384E-4EC90395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0F98E-CCEB-5A80-E475-CDF283957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BD8EA-86FB-80B2-57B7-3D156521C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F8151-09C2-BDF9-CBF4-66DBBB95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4C8-C317-724D-B040-9B50B08C3DE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FB781-3A8C-CC51-8E72-875069E6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0C20A-522F-87D3-42DC-D6F9F27C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5592-E0FF-FA41-81E4-0DCB8C1E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8A7DD-94D8-74B0-61BD-412DE52B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02DE1-7FB0-5AA2-D3EE-356C9C42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0B974-0821-D732-8C31-87B1B64A9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84C8-C317-724D-B040-9B50B08C3DE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55A50-65C6-DEDE-A2A2-DFE36D3C2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FADA-F871-64A8-C41B-2D3E8D531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25592-E0FF-FA41-81E4-0DCB8C1E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9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66B3-C274-C413-7E4D-831B6992F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6C285-7765-A6B7-9DAC-AABA027BA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BBF1E928-D25F-5FD9-A44C-60534F7A8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060B61B1-F7C1-203C-693C-034003EDF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6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32CE3563-4DAA-EE11-31C6-B79E9C2CE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4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een field with flowers and blue sky&#10;&#10;Description automatically generated">
            <a:extLst>
              <a:ext uri="{FF2B5EF4-FFF2-40B4-BE49-F238E27FC236}">
                <a16:creationId xmlns:a16="http://schemas.microsoft.com/office/drawing/2014/main" id="{243BD21E-E331-390D-41CA-D1EF0B880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0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7F767B63-7E6D-7BFF-96C1-F98F51470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8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2023-07-18T03:41:25Z</dcterms:created>
  <dcterms:modified xsi:type="dcterms:W3CDTF">2023-07-18T03:42:05Z</dcterms:modified>
</cp:coreProperties>
</file>