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CBA1-795C-E792-9F63-5F306F24B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06E2A-3670-BEDA-D888-4061ECC40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16892-0D94-24CB-89BD-D6542F67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D2C0A-A719-3D07-E618-2F9C585B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8CAFC-B116-7B39-0E87-D3762A63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9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CFAB-73C5-757A-383E-000A7BE2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874C8-E205-097C-3CEC-8A17FEA5C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2942F-02DC-CDF3-77D4-951DB47B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AF0AC-4E81-ACA5-6F63-9F35EC4A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C36DE-5518-329E-1899-B72B7488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4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33865-DB1A-5385-CF18-3800EC26A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CE576-6912-7120-A86B-F7C190890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FB437-A697-FB63-F605-68E70DCF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C331-F899-418D-3F1D-C25F03AB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266FD-3068-9BC9-1B15-7401AB73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9A36-A8E4-4228-4388-FB059BCB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1CA9-6497-D3B9-7B86-DE1C5873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08CD6-D99E-C4E6-F68C-B8296C09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39B79-7BB1-97A5-55A4-8B88CACC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E28FE-13A9-64F7-6475-B36B9009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0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9704-0BCB-7404-8E4E-69853E6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8ED4E-89D8-6F39-DCCE-C67529D56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68479-0917-A324-DD46-84C3E1F0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C5E8C-F046-3120-B32E-20B48A71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C639-2BCC-5367-916D-8F89D01B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9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69D4-FE71-7F0E-F3EB-85E4D5F6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80C7-8B5B-2AA6-8DD3-9D1ECB5FD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74EC0-7F05-3908-9A99-DFA2AFAF6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78445-040D-1865-4D05-6977BBFD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C7199-AF16-15DA-D307-09F75B16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29B18-CAE2-FAB8-B500-B72E27B0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6687-7E22-4432-AC59-FA65C8C9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1DF43-FC08-00FF-1987-1EF5D35D2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DCD20-D41F-B02D-F3B4-7BF084B8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D1C62-F9AF-1BC3-987A-43587C848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B771B-68FE-A9B4-F6FB-C759226F3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6F343-94AA-789E-7555-CF82FDC6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E669D-DCFE-4F30-20D0-1D0FAB3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93432-464D-0BC0-722C-B683072A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7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EFF-C9A3-128C-B4D0-079675F9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56E18-8517-5F97-3832-A62ECD87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34D13-FF28-9FF3-2967-3C7547B1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33867-F63F-F304-3DEE-555029A5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0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B962E-DCCC-3EEB-C2AC-D5627E7B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A77E5-557A-655F-4802-C60B01A8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6499A-0149-380B-98E9-614DDC2B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4893-1521-2498-8063-701833E1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84EE9-BFE5-076D-8EC2-A61987B4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95C6B-4110-D639-2503-DA8942340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C2DD4-A508-9AD0-AB31-60AECB6A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56393-38C7-D14A-C0FF-957A516B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FE93B-A275-A8E2-A628-513AE3FD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3B5C-77EB-A511-CFED-5FC7842B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A5F11-EBD4-AEF8-C034-66B641DE4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13609-2012-EBE0-0BAB-462ACF943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CD97D-4318-8833-9E06-B771FB43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970D6-BD58-CEC6-9EA6-662AB04C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2BF44-0262-8D86-B493-343140CF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26C08-40B2-C6F5-58DF-5A36D25E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0933B-C456-E8F4-5508-C1F8834BF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6F29C-0CF8-BC66-06B0-52D6362B8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6DB3-67FB-9F4A-8BA9-4CB0211A3DAD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E1AA2-EA40-5B05-8B18-002693D4F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5A2CE-BA8D-9897-7ED6-18B64DCA6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9E55-05EB-0F44-9C9E-9C904C33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3E38-1CEC-7C9F-71A0-B2EE31D61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4E9D6-084A-61C1-234B-0081F9655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DF0C4D2D-DC0A-1CD6-692C-D216BC455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24BF4D03-9222-9FB7-04EB-8430286B7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5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71BF5F7B-C57E-1D26-F156-4A121FD1B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2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06CB678E-FAE2-4A47-2BA7-69BCA5DC0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0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field of flowers&#10;&#10;Description automatically generated">
            <a:extLst>
              <a:ext uri="{FF2B5EF4-FFF2-40B4-BE49-F238E27FC236}">
                <a16:creationId xmlns:a16="http://schemas.microsoft.com/office/drawing/2014/main" id="{9EABDB22-DB8D-D334-04E7-EE02C865C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F7AAA66F-F56C-5274-9C56-1FDA61F53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field of flowers&#10;&#10;Description automatically generated">
            <a:extLst>
              <a:ext uri="{FF2B5EF4-FFF2-40B4-BE49-F238E27FC236}">
                <a16:creationId xmlns:a16="http://schemas.microsoft.com/office/drawing/2014/main" id="{D768A6BA-53D9-CCF1-2414-A335E315D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9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0F3AA679-7557-9C7C-6F16-BD7E1B547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1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2023-07-18T03:52:51Z</dcterms:created>
  <dcterms:modified xsi:type="dcterms:W3CDTF">2023-07-18T03:53:54Z</dcterms:modified>
</cp:coreProperties>
</file>