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43D0-9017-2E17-4EA0-484BC2328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BB940-BE6F-4D51-4091-C48403F74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FBE0E-9810-537C-B4A7-5C4E9B549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488E-190B-E14F-8E25-C6967BB5FC4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6C0BE-E6C6-0D5C-FB6B-362B0A6E5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04482-4A9F-FA72-13D0-04D1B6F8A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ACE9-6DE5-374A-9738-22048AD74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8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73E53-1B9A-E77F-EA02-44CD32168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D71EA-AD05-540C-09CB-D25B0E98F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58B63-9420-CCF3-E045-092787AF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488E-190B-E14F-8E25-C6967BB5FC4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BA03E-245C-B251-50BC-7155891C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FAD87-F0F1-ACDD-42EB-FA8BC0F78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ACE9-6DE5-374A-9738-22048AD74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0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9C2893-FF2B-AAF9-DEE1-8D24F8E2B0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796C8-B9EB-3A62-5A30-0BC92AB64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3DF12-5FC3-3C72-CFFF-40574F82E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488E-190B-E14F-8E25-C6967BB5FC4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3AAD2-6DAA-A1D4-45C6-4628BE59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7918A-47D2-CCFE-DCD6-E248BBE1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ACE9-6DE5-374A-9738-22048AD74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2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46832-AA05-1A35-C743-C88CD6BB7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FA688-20E7-8D30-B7FC-483FA0B4B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4B1B2-830A-75FD-FA71-47B21254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488E-190B-E14F-8E25-C6967BB5FC4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D9C79-CE9E-7187-982E-A05D3DDFD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D5CE8-AF05-1012-5712-6C56F980A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ACE9-6DE5-374A-9738-22048AD74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6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FEC3F-0A72-8AFB-35DF-9367B2C64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F4DF6-D294-5970-1B70-AAB6654B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6FEFF-273C-1FBD-0259-9222CF77B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488E-190B-E14F-8E25-C6967BB5FC4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344B6-EEB9-9331-2EA1-DEA49F379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C7602-D809-967C-8E15-98E288791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ACE9-6DE5-374A-9738-22048AD74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9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672AC-A85D-DDD8-2235-1ECF0557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CA356-D2DE-B93C-3C19-165078E56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EE986-E5E9-D8D1-5E6E-AE1803F0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CF983-0E7D-00EC-8D95-7CD117301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488E-190B-E14F-8E25-C6967BB5FC4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63D83-82D0-2360-36F9-3228339E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2E839-C5A5-EC1F-1B1F-CDD7198C7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ACE9-6DE5-374A-9738-22048AD74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5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5183F-11B4-09EF-8B46-0910C0ADF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FFBCA-82F6-C575-D978-47E0D7981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6139F-FFBD-FB27-4CF1-69E48BD8A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DFA1D-E6E8-037F-D994-8E71B2202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0E9005-7F58-3761-58F5-1A4CFB0E3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B1FD2F-1D50-441A-8238-0010895FB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488E-190B-E14F-8E25-C6967BB5FC4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4C8C64-4061-C1EA-C007-347B63CE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F48EA-D918-5EBC-1997-F1EE24A8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ACE9-6DE5-374A-9738-22048AD74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4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2CDA-6F64-4D1D-A948-91C9D57E5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4E63E-121D-3ED9-B9AB-8378FFA79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488E-190B-E14F-8E25-C6967BB5FC4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64F2BA-768E-68B7-3FE9-6EBD0AA6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C3F966-6DEB-B780-6035-9AB23C60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ACE9-6DE5-374A-9738-22048AD74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5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0B42AD-A1C9-8228-9314-AA2CA7BF0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488E-190B-E14F-8E25-C6967BB5FC4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BC7DBE-4F41-E059-8029-563990E7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A8F66-C713-29EE-5A0C-CFC00AAD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ACE9-6DE5-374A-9738-22048AD74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3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BB3A2-69CD-DC4F-2357-2C169114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39470-3475-4C49-7180-F7D2429D1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3E267-7069-28F9-D048-248FA22EB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1E36-9F76-AB42-9C42-FAE23DC44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488E-190B-E14F-8E25-C6967BB5FC4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5CA8E-FA10-4092-111E-E88CD7A29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5D478-40EF-E512-5C07-68F25946E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ACE9-6DE5-374A-9738-22048AD74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9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776B0-CCA2-9ACC-CF4D-5AEDCD65C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917C1-073E-128D-5931-9B8A19642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0E09A-6DB0-1FB0-2A7C-F934D4B4D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1F8E7-DAF9-FD1F-6DBD-E86A9B7A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488E-190B-E14F-8E25-C6967BB5FC4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EF122-F468-248E-CAB7-47286F772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A19D2-DAAC-4AD3-3FA8-44107E8D8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ACE9-6DE5-374A-9738-22048AD74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DA3CB6-B3B5-A5F5-8FD8-58A531681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6518D-4236-DC4A-443E-3EC8F6FA8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01D39-5773-B4C1-E3AD-75B910C4C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3488E-190B-E14F-8E25-C6967BB5FC4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33D72-DF8A-410E-8CB7-E04954E8A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BED93-C948-43D3-AF2F-56F366E06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DACE9-6DE5-374A-9738-22048AD74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1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99B20-1F7D-DA17-5C68-9ABF39E3A1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3DF8CB-016F-AC2D-3DF4-77E62809E2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782EEC9C-B46D-9C7A-7D87-69A230887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6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3986F0FD-8575-F532-C842-C18A82919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982EEE4C-2084-FBC4-34E7-D29D720A7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13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3E0726F7-75FD-529A-95DC-6A0CB4E0A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54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2023-07-18T06:53:34Z</dcterms:created>
  <dcterms:modified xsi:type="dcterms:W3CDTF">2023-07-18T06:54:24Z</dcterms:modified>
</cp:coreProperties>
</file>