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DD6B-326F-4C04-5716-7D5943C2A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E9A88-1AA7-D8BA-BFA4-2EE3AF75C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7D801-041B-CBB0-E8DB-12751294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BA5D-6C68-C047-A6D0-B670A9FD31D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BE9A5-4316-7435-C9A6-1C54E3A3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15FA6-3E03-D020-B7DE-29EFCBB6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3E56-5B4A-9B42-958A-AB08CF31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9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2AAA-2870-92A2-A492-8742EF85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1E7ED-4CAD-3EDD-F1E8-AA4DBE4FF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5038B-D404-1AB8-E2AB-4A83215F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BA5D-6C68-C047-A6D0-B670A9FD31D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FBD57-1E7E-8D9D-F783-846E1F26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868D7-AE63-6C71-61CA-2EE0DAB2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3E56-5B4A-9B42-958A-AB08CF31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9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98E409-825C-964A-BC63-900E74904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2BF53-8842-4055-9D78-7354E5ACB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F7948-F93F-AF34-029B-90F294CE2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BA5D-6C68-C047-A6D0-B670A9FD31D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36CED-B925-C304-7778-02DFA734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FDF22-E5CC-BE05-FBD2-92850353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3E56-5B4A-9B42-958A-AB08CF31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2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15CE6-D000-BA96-2916-4CF66B24E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1CC9B-7594-19FD-D5FE-9D8FDE319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F5DA7-45E4-2FDD-C65F-959DC1B2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BA5D-6C68-C047-A6D0-B670A9FD31D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53F78-8233-B00C-7CDE-3836BA08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F34A6-F15D-0E2C-9855-3C758F9E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3E56-5B4A-9B42-958A-AB08CF31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1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20E0-F3DC-E46C-BB4F-28409874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24221-3A81-EEBE-76D6-5FE0FB03D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284C4-566B-AD2E-0BB6-E47583A0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BA5D-6C68-C047-A6D0-B670A9FD31D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BC6C1-1FDF-7440-E01C-15DE9CE2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C0271-5C98-FA7F-7CCE-E755D766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3E56-5B4A-9B42-958A-AB08CF31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7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AD9A-513F-FE67-D8F1-9A6134F2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12C6-DF98-D260-1408-CE6820E81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123AB-47F1-D308-D3AA-E8CE71A59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7342B-C8CA-72D0-D7AF-63588476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BA5D-6C68-C047-A6D0-B670A9FD31D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F6BD9-29D3-8A65-59ED-735226B5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E4559-8C50-14E5-DF87-0F028219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3E56-5B4A-9B42-958A-AB08CF31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9324-A5E5-B9D7-382F-3BAC185A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5821E-F701-2CCF-AEA5-AF475211C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1AA13-CAF7-6CE5-BDE0-588BEFFCD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BFF69-C28A-6D72-1AAA-F8CDEE931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671CF-4184-6CA3-CB90-E4670B821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2AB71-BC91-23E4-0C53-8AC4DF187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BA5D-6C68-C047-A6D0-B670A9FD31D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A4DB9-4810-48FD-5FFA-3EA93EB8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36C6EF-A289-2273-A0DB-87B0B331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3E56-5B4A-9B42-958A-AB08CF31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5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86D5-FF9B-7D10-E022-ED829574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AAD0F-15DC-E31F-FB80-9B2DD864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BA5D-6C68-C047-A6D0-B670A9FD31D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95136-4E73-4FC1-A3D8-D565CBC3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AFBD8-D65D-1CD5-5614-8D401B6C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3E56-5B4A-9B42-958A-AB08CF31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3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3B08C1-B190-2CD3-CE4A-93FF1C426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BA5D-6C68-C047-A6D0-B670A9FD31D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A0A6E-11AE-4691-8198-4EE5BBDF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FF4A6-D367-082A-2FCC-6DD304B0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3E56-5B4A-9B42-958A-AB08CF31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4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A2185-881D-90CB-BBCD-7FD3185E7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77E7A-24D9-D752-7FB0-EA73C9A50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9167C-9262-680D-4CE4-E59F35F3A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B44AB-84B2-AB4A-2238-14985890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BA5D-6C68-C047-A6D0-B670A9FD31D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57B6E-33D3-BFC9-E64A-54F3949B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22F07-8112-F675-FD0B-A5D27449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3E56-5B4A-9B42-958A-AB08CF31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305B-DE9F-359E-BF13-BE464EC7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A4F254-C9E0-6E7A-991A-44509869A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F5F84-5AE1-9736-650C-E66135AE2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1DCCB-B221-EAA5-0C64-307E5552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BA5D-6C68-C047-A6D0-B670A9FD31D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FF71C-3C85-2604-8985-D6B32AED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E199A-6586-A532-8DFA-9E7BE087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3E56-5B4A-9B42-958A-AB08CF31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C8C2A9-1019-3ACA-D0E1-4D02DB9FC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463CF-340A-4EFE-D942-5FD1B17E2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32B0-D5D2-74BD-486E-8A4A3F337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BA5D-6C68-C047-A6D0-B670A9FD31D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FDB4F-019A-086E-26CB-D45F59B91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E804F-FCE0-EB69-EC66-A7429988D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3E56-5B4A-9B42-958A-AB08CF31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2914-48E8-0391-190A-69DC1921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27902-6203-6DEA-FCA2-297DCDF001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81C53272-1512-12A1-D8B2-058B1FCFF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1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1E6A9740-4B95-FE1A-1E4D-D1160F2DF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6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8E7E32CA-B7E4-6162-EBAB-8C1A48EB9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1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553B94E4-0539-995F-0AD6-22E293123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6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9F878580-02C4-A6DF-2EB3-ACFF14D47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2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637FDEE4-610E-6CD5-4A04-0BCA643F4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25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2023-07-18T08:22:14Z</dcterms:created>
  <dcterms:modified xsi:type="dcterms:W3CDTF">2023-07-18T08:22:57Z</dcterms:modified>
</cp:coreProperties>
</file>