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2EAC-1431-6CDD-5BCF-02791C6E7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AB1B1-136F-073A-8720-DA939D394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A1493-E34E-52F4-C87F-1422DA9A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D779-5949-1CC5-E50B-79A5AAAB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5842A-6C1A-D023-FD63-E596C1FD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27EF-33DB-6F4C-41BF-83EA7653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880C0-B980-6888-72C1-A9828E1F9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A3516-C80E-2624-0BF9-05C22D4F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785B1-64A0-5F5A-F15C-9AB77105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31B3-41CE-C402-6346-7322FD8B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382C6-5017-A089-03B5-518062934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01903-3351-5876-D378-406E26801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471CD-E4EC-3671-5EB0-25D43FAE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84D64-2DAE-CFFA-BA33-CDF64360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503BE-C402-7626-68CA-87A83B3F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6A4B-2383-BC63-FE2D-0447BDAA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1DAB-63E2-6B62-9108-86542A502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9E79-A18A-ECDD-6ABE-BA0B5937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DD435-BE43-108F-BDE1-EF74F0E6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0312-34F4-0A11-13DF-B440F600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0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4ABE-8726-C969-3827-DA5E4DB3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4819-3B82-A770-5250-A2B0B2C4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19F9-31AD-4BE7-DBC0-D1268DE8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A770E-33C1-ECEF-2F9A-42724A83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9D757-1739-60E5-41F9-F1F1EFC2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9099-283E-7BE0-D0FD-AC4AD9C8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864D-F51F-5727-69A8-6BE257782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0BB50-BF9E-823B-6FA4-1CE5CD63D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6717D-6F70-2F0E-38D3-EC6197B1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32F8A-2F4B-089B-613E-24396422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3A80E-014B-A016-4BB0-D06347F1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0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89C4-BCA6-0ECB-01E8-C3A813C2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977B6-F75D-F934-DF53-53E8C6DD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26166-C302-B2AF-0674-9DF6DFED1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80F86-E8E5-E678-0741-D754AB398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9EAB5-1300-0CDF-3E1F-1F10AB72A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6CC9E-C3AF-E258-B07A-4266C6FD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666F3-B748-65AE-8B46-0FD97B11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3ECF0-3C22-1B4F-13C8-61086BB4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A818-4237-D09D-15B6-B9B97917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54B7D-3D24-B966-C845-4D11189F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875AD-C211-7227-1317-341C00D1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DF18E-A58B-1D2D-B70C-04CDDA0C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2D665-48F3-72D8-1C39-B0E0E386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7B930-C83F-7460-940C-9DF94980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45F38-260B-4D39-FED7-6D31338C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6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87D7-FED9-36DE-E65F-B106F70D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0741-8378-6240-2ED8-E7C4C074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86320-01F1-3F69-C134-379FE9274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C8497-BA90-11D8-347B-3846FE35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1D344-28E2-3682-7D3F-DF9ED970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D4332-1AEC-1EE6-1F9A-951E1E42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D481-6F34-8DC8-5659-929237AE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219EF-C055-2622-3A07-FCEE1CAB3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9B9DB-19C5-D1E0-7732-31F258E94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2E90D-2F73-8E0D-82D3-2307D210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AC432-6F7F-E0E3-1555-B514DA18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1AFB-D444-A09F-0091-79CBDC00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047D1-014A-1C1D-4C9F-0879431D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D7BBB-44DF-27FC-E664-A547C4C7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38D6-CEF8-43CE-B80D-03371D403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0246-91BB-F24E-A7FF-9266C0D0500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46300-FE35-EB66-3A47-DE57FEF7F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8D919-2BF2-EB75-AFFC-70B1586D0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A9CA0-BCE3-7B4B-B454-4E965F42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C004-7AFD-CE74-CD5A-8762605B8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2A905-9278-A7FA-3104-8F165351C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landscape with flowers and text&#10;&#10;Description automatically generated">
            <a:extLst>
              <a:ext uri="{FF2B5EF4-FFF2-40B4-BE49-F238E27FC236}">
                <a16:creationId xmlns:a16="http://schemas.microsoft.com/office/drawing/2014/main" id="{9A5F1A81-F8FF-C804-A8B6-F4239194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field of flowers&#10;&#10;Description automatically generated">
            <a:extLst>
              <a:ext uri="{FF2B5EF4-FFF2-40B4-BE49-F238E27FC236}">
                <a16:creationId xmlns:a16="http://schemas.microsoft.com/office/drawing/2014/main" id="{168779DF-3B4C-C023-CC6D-B823537A5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6FBAC6B9-6ED9-F2D9-D118-64A75C6DC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field of flowers&#10;&#10;Description automatically generated">
            <a:extLst>
              <a:ext uri="{FF2B5EF4-FFF2-40B4-BE49-F238E27FC236}">
                <a16:creationId xmlns:a16="http://schemas.microsoft.com/office/drawing/2014/main" id="{CC5CE747-23E1-D70A-A940-079A11EA8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D8571F39-F18A-5512-DA14-8A753CA9B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field of flowers&#10;&#10;Description automatically generated">
            <a:extLst>
              <a:ext uri="{FF2B5EF4-FFF2-40B4-BE49-F238E27FC236}">
                <a16:creationId xmlns:a16="http://schemas.microsoft.com/office/drawing/2014/main" id="{E20ABD92-F8D2-E676-D780-7BBE81D8B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5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2023-07-18T08:38:18Z</dcterms:created>
  <dcterms:modified xsi:type="dcterms:W3CDTF">2023-07-18T08:39:03Z</dcterms:modified>
</cp:coreProperties>
</file>