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8D0B-1E3F-E0A8-434A-791CC9CF9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45964-B425-F2C6-2678-015AB7464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C48F9-ABA9-F0C3-3BE0-7598F207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5226D-ED7C-393C-D8DC-BD75FF75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4252B-E73F-AC6D-BEBD-DFF10DB9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8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D18F-1089-7F01-5E92-E69FFF72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2EF84-D185-FCA2-F84F-33231BC80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7D2CC-77B0-E46B-52B3-5921C2B4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A6078-D194-9230-2894-A3C63B12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7AF1F-688C-4165-6E45-39E28F87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77DA7-0209-D4A4-F649-30EA53FD7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A68B1-E47B-D204-E013-47FCFB378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979AF-BA59-545A-ABCF-60065285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1AEC8-05EC-CCD9-D3E4-267EFF6D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F3897-C0FA-02C2-6537-93E69CD5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4DC2-CCE6-BE4A-7240-E73CAB0ED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63CDD-F1E7-41E4-7B60-CC073353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EDF64-9665-0EDA-29DE-19E13411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38726-F59B-F351-3826-ECA73365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871BC-C139-0B6A-DB95-6D17186A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E4C9-C35C-F9F8-6039-19084A2A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F523-C8CC-EBD7-EDC9-CDB6FE5E9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63CD6-F89D-0E02-89F1-F9D8A16E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35C38-9CBD-3023-1F4A-DCFD3B9B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814DB-94FC-DEF9-F0F9-81125BC0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2FA0-3E1D-525C-5B4F-FCEDFE36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FFFC1-D442-D370-9CB7-A36AF6129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317CF-F11B-A285-4760-F3A89B1CE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3346E-7F99-EAD6-3612-4DEF921E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4CA6D-D4F6-9DC5-CCE4-80FA3030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F95E4-F34D-DE52-D0EF-53FB564C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862F-6F31-59BA-78F8-96EDB2FB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C7E65-8A7A-2DFA-72DC-7D7C2D4D4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C5103-597B-F4EB-BEED-48F0A3C6C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8B599-0766-1309-2AD0-BE75719E1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567E8-3F71-82A5-F005-B7A7D8952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C4B82-D96D-DDBE-C9DD-7DF982FE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5DB6E-ABBB-C8E5-0948-80F5E2A6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FF1E4-26E0-2E1D-1D9E-30B21B69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E040-4CF1-3B64-EE08-989C5699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7D3F3-5A82-6CC8-4EA5-7D53DCC1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6843F-2A31-E1A5-052A-E5EEA34C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6D8D2-23DB-0FB5-72C9-D1F07C8A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E6683-A569-F0A9-2A39-0BEE5E47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8E338-7994-AD63-E390-4FE6C8E1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57949-FB1C-9B81-D683-F79519F1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8600-9DBE-0966-ABDA-A63BB63C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5127-DE92-85EA-71C4-DB858D316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4F16E-5F2A-2394-727D-8CEAB632E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92593-3525-C021-8A71-12C8A9EB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D1855-4F82-F4D0-42EE-EA1BC046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F8422-71EB-F9D8-B4D3-3E83039F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6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0899-7E67-3648-BD43-3F7162B4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3587F-C7C8-394A-EF42-41743FCD2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110F1-31A1-5FA7-299D-99A1DB544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DF962-5560-C6BF-28E8-773DC048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8CEC5-71F6-B004-7646-F36F6D58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71192-2147-8CDF-0191-30BB1DB6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0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9D13BA-FEED-9A04-3663-9216D0C9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0216C-118C-226B-DA00-994470372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3FB33-86AE-45E8-E239-F5B46CCEB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8F163-5DBC-E54D-865F-CCE88CE206F6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AA0F3-B3CE-FFF5-5B0F-092205871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62EDF-8261-8782-EF36-C92AE736D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FB11-021D-7446-8140-75216AEDA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9B87-DF45-BBCB-1382-D7C306BE9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55013-16EF-BEC4-E089-8B181A751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155492EA-1813-2147-B955-C13983D1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screenshot of a website&#10;&#10;Description automatically generated">
            <a:extLst>
              <a:ext uri="{FF2B5EF4-FFF2-40B4-BE49-F238E27FC236}">
                <a16:creationId xmlns:a16="http://schemas.microsoft.com/office/drawing/2014/main" id="{5D65F8F9-E547-BB49-9D35-3CDC4AE9F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2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F78E3193-01D1-3DA7-28F2-8F4F45A0D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52DBD440-0DE9-BAC1-AB45-809F587D1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0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2023-07-18T08:43:04Z</dcterms:created>
  <dcterms:modified xsi:type="dcterms:W3CDTF">2023-07-18T08:44:37Z</dcterms:modified>
</cp:coreProperties>
</file>