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BF0A-5910-1CF8-BAAB-E32AED563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72135-C108-115D-A064-8DD092EB4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D137C-5FB2-21EC-8DD7-198517C8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F731E-2193-519A-4031-B946B74C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4DD7-F6F3-40B2-D029-CFEBA072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5797-278D-5C44-D1EA-A144AE47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8B673-0E80-0D89-4AA2-E6C5B871D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C9C0C-75FE-D769-45D2-814D30C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28CCB-0AB2-7439-96F8-23539EFA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AECB5-55FB-44DC-177F-C346E4C5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FFD76F-6738-FDF3-121C-BA463EC8C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5A372-4239-B93A-9CF1-8FEE96B73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A4EEA-7BDF-A483-7D5C-FAAA39A1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75BF5-27AE-E3F8-1E3A-87144D96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77088-3763-11E7-3BAD-A36D23F8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4CB9-F6B7-28C2-1A59-CAFB2A4E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F0694-EA70-50B2-78CB-A52FF1A7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5BAEA-C4CE-34C0-39EA-EA2430E6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71F5-D55E-B383-AE2B-20336928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E5AC3-93E1-C95C-E076-26CA07D1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2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2722-E889-CADF-A26F-170CCD4A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799D3-95BE-76C0-CC82-B6D831DE1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8940B-EC0D-9166-F143-612BFA9E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36EC4-D208-859E-B1DE-8A7A38C4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B2AF-2249-7309-2C47-92869D76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5118-BA04-0537-362D-FFF8767A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84FA3-D3E0-E8F1-1687-E998B57C7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45F2-95D5-DFD1-046A-173C4AD57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8A23-BA09-2F51-563B-1A3C793B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C014E-AF3C-BC46-FA54-E900428D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A35F7-BD94-0A08-BBDC-29978A5F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8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2517-C50F-3211-FD4D-0F9586C7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4E829-62DD-6012-6B23-20917951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3EA42-FBB4-5942-59B8-53EA12CB8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305D5-D308-1AA9-E9ED-00CB97746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64A5C-4418-5BD0-D825-471631952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AE2D9-ED94-E1FE-9CD0-E7DF8013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4E20FD-0543-EB38-AC71-49D7F74D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31EE1B-8B31-B7CF-73E1-BBD776D7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3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9D191-701A-560C-0F3C-EF9195B5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AE580-E2A3-6521-BFA4-FA8B89F8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E7B9D-A3EA-929E-A4AF-525AEE20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3B38C-D8EA-D23A-6EA7-367ED3E2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9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0E6F1-97EB-2D65-95FA-03DF9CE5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2DBE-38E5-8D3D-E9D3-72CF7481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78CB-BA5C-E033-56C5-8C5FC452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0203-A2F2-75BC-60A5-D228BCAA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7E52-059E-0334-C5E4-BE063D90B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48AC8-7D21-2C3B-A818-F6DF7AB34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D5B77-2571-A454-148F-6A78A4D1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36BA-AF8A-26D9-CADF-0EECCE06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EB71B-FDC4-5515-F840-CA4019BC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6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EF0D-A910-89ED-C909-9382C5DE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42C287-FE5D-9D60-2879-81AC6F94B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77859-1489-71F5-EA6C-93067DE65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19C90-6DBD-48D2-52B5-AADBC781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DA746-7AB5-B2CB-06BF-899C1BF9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90D1F-2606-2888-5D9B-5514A824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3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7A450-D36A-E446-F8F3-D52AEDBB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DAD1F-97FF-FAA7-3BC5-B39E4B626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5D5F-39A7-CA6A-8761-50DFC94B0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BED7-813C-E74C-BE4F-A59D08475A94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88BD2-4492-98A9-7163-4B8A64D6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8D68-A6F2-1188-C899-E51DCABE4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DD9F-9AA0-CC4B-8E75-00B17E06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7ADC-BABE-0D59-1681-72757800A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CAC87-1E85-E0C3-B125-6CD2D5FABF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2BAF3B91-89CF-AD91-0ED4-A8003E48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4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C5436865-7A0F-E677-61B4-81712A26D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1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D75D0A45-5342-3238-6871-19759143F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9A04241D-968C-375F-254D-B07E1AFB3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7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DB08032F-1357-5B98-5037-DDE25764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7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52ABD19E-35BD-7B3C-2993-3E394B627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79F1F72E-543E-D8A4-2AF9-9233FF88B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4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DA2CB7D7-9B2F-B8AE-CA38-F4CBA8B66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2023-07-18T08:51:39Z</dcterms:created>
  <dcterms:modified xsi:type="dcterms:W3CDTF">2023-07-18T08:52:39Z</dcterms:modified>
</cp:coreProperties>
</file>