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2CC9-45AA-30C1-2654-26EFC144F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894E3-8CEC-83A3-7E31-2FCE52EAE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1CECA-F936-3A2D-77F1-FC79ABA2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91E1-FD8A-DF94-11AA-19BF38B6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DB4-0006-FD73-865F-3C77D5AF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2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5451-8099-3457-65E0-742BBBE5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F8958-A4DE-0D48-BA7B-F8E616741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6E6C6-9BDD-F5AA-E195-F2C7254C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497DD-3F51-8F0C-0618-B76A4FBEB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21293-04E4-76B0-98FA-7AFF0071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3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578E8-1A4B-364C-6707-0C2BC3504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129D5-DFD5-BB3F-2BAC-FC8D57369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272F-40C3-4B62-3716-49BF07C2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FFFC8-CFA3-1049-664A-4DED7F59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1006-F6C9-E2A6-4B1B-C1988900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4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3D5E-9BE1-37D7-0703-07EE4569D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A0FCE-D7D5-09C2-BD73-76A40D5E5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28FCA-79E1-C392-1A5B-6F43FCE8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F557-CB10-7A01-F928-5731F18F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C232B-0552-76B0-C41D-C3B79AB7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7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F1C7-3C5F-F390-00C5-86BD84D92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7CF36-51D8-1D4E-5700-3E6507D4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C7CDA-6EFA-F528-D0F1-E6CFE5B4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5EB0-3AA2-57A2-F5CB-FC055606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A70ED-0082-87DC-874D-2FA8C1DF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9953A-4C45-6BB4-2F2B-D2D7AECC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7DD73-50A6-CB99-CC69-0B099E131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AD98E0-094E-4352-38D1-0B19244C7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3A38-FCB6-7DC2-8302-E71E8A6F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4857A-51D7-5E3F-AF22-D05A78ED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A9558-A665-ABD3-6E4F-0D814D7E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2C0D-E733-0AB3-AA7E-E3198B06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F6FF5-22A1-865D-D2AA-A7E9EC483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461B2-E413-3EF8-FF2C-D42583505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579E0-90E4-223F-ACDC-C9A0BAF4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356CF-D782-30C8-7027-94336B0C4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ABDDAC-7CD6-A3EC-55F0-C97C5401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D146D-7829-9E07-C1E8-7EB59263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EA9EF-D9AB-EC62-C38D-A16A6F62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C3EF-4B80-242D-237E-1FC8E02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BE364-62EC-0055-75AC-A899BC4C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FF8C9-FEC2-67ED-C80E-6871370F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A1593-A543-C94E-7BD9-A543C47D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2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7122A-DE8E-EB38-C5CA-26B3CE8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4CEB7-AC20-5F53-3ED0-02502C76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B0DB2-86FA-0384-EF1E-429C92D0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5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84E2-33E9-EFAC-BDC9-612B634C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6198F-21E8-0054-13A4-969C01EBC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8E6E-572A-8354-BDF3-AEB30337A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C139B-6075-4B1E-6711-810E5B91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480BD-E958-4EFE-C99A-1FB15CE1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2A61F-CB0A-EFBB-8FA5-4B302B317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2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1561-9626-CA75-65F5-66E920BC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2B90E-B1EF-BEB6-01D2-65BB2B609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64C55-D313-43A5-E6F6-DCDDF4E1E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83D33-5AE5-73D8-FC4B-45AFCFA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8FF0E-E494-C2AC-5EF0-49FE39EA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80732-4FD2-16E0-7C99-872AFEFE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71F594-4E93-8D4F-AF2B-6DA7A8F23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B2C2F-D1C1-42E4-FAFD-C0F3D83EF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B1242-C6C8-8CF9-8CDB-ACAE92E7A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FFAD7-72AA-6A41-BC19-E76B2C5FBFD9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F22CF-5919-25AC-CA42-C14105EF2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54C2E-4F7A-085D-E6BB-6D530D24D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4392-7126-6A40-89D1-59093172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03DC-F08F-268B-BD8D-6EA7F8DE7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2D968-077E-22CE-B698-910994B6B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98EBBB14-1441-2B3A-D990-88C9788A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4A62B5E2-EFB3-7F04-0BBD-7FF92B0FB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88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BA29C602-7830-CD70-3ABB-A0D13B8D3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5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8295733A-77E5-DCFF-A1FE-B3AC6A0F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C987BF53-2FF7-46C9-ECBE-03A5EFA9F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04451917-4812-1D70-1572-4676282E9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51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2023-05-08T04:18:54Z</dcterms:created>
  <dcterms:modified xsi:type="dcterms:W3CDTF">2023-05-08T06:48:40Z</dcterms:modified>
</cp:coreProperties>
</file>