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6107-12F3-4889-29E8-A9B775143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F3C9B-0EF8-1527-8297-2F909FF0B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A6D29-0F63-25BE-D03C-66DAB0E2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39258-D0AA-0E2D-49E3-221D3FE1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DAEFA-A900-AEBD-FEA9-FC2381F6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4B6D-885A-6727-6B21-F86C3007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1A5CC9-B2E5-D58D-59CC-F6610AFDD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5924F-F840-CF47-DADB-85022AEC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00B0A-9508-2F23-5FF3-C890DEAA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63993-2CAF-6D39-3426-5631DDC1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8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125ED-1729-F2CC-C770-A6D9A16B1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52158-F67B-D42A-342E-989AD29F2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6F32D-4DB7-D24D-0B17-B7B07E42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24D1-36C2-F9F0-B7BA-583CDF393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C094-30A5-7162-C41B-A39B84AA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8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C4AE-E124-A902-45F5-8DC5D967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90D93-4E5F-5A27-7A94-06D137D84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39BDA-1451-A149-C829-93A31FF8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F1AEE-3F3F-7A80-E7E2-A5293FD2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49CB-0B0C-5E60-66C4-8B724687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7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365D-73DB-B980-C11B-7B4BB7B2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21691-0BF4-251A-21DF-5C6D73E4A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983F2-0A84-5A52-04A5-67EA24D70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5EA79-96ED-E952-8175-E5F63E14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83C41-A6D0-A491-6D4E-98C99A5C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2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79D9-C1BB-C191-A1DF-8845FE0B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812BE-20A6-51CC-22B6-7779264AD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32E00-06F4-5466-4A7E-3890A551E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CBCAF-5C77-BE0C-BA00-A00C7A21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19E99-D487-B581-5866-877407E6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39C3F0-5B67-7A82-C5E1-F285951E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1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C9FE6-46F7-D17D-6F35-B778C6AD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E2DB6-A3E3-AE18-BE35-9E45C8605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6CDA6-8283-712E-7617-3EEDDDCDD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37D1B-6709-8207-4D4D-A563AC71B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545CCF-DEE1-C5D8-8B82-9856D3BEC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045EF2-51D5-05A0-FCA1-A7E9B6C5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4A12C-FB0C-E33C-1A17-D6872A62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E2B409-4EB4-3409-7B8B-C6095A80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5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60EE-7FE8-CA6C-1372-962C698B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3713F-D489-DECD-4C30-3EDFE10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0ECCB-7B05-788E-CF5C-E8D28E6E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6D3BC-9269-BB28-6B39-E54E2B90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5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682D6-785E-66D2-A0C1-76F497488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0E8E7-F118-6B37-DB30-9ED75597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9C6A0-2F00-AC65-F8D3-AA4FB23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E50B-4DEF-75A0-7E39-19AE7F43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D293E-CCD7-A314-37EB-45DF1387A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EF0A2-E159-1437-6D6E-D8525DD9A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9A8CB-C621-81CF-A537-BDA2D29D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019E2-D29D-6E8F-7031-795DBAAA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8C1BE-62F0-4487-344B-12B1E057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D40E-1585-FDC9-C18F-B0DB1D1B2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F8EC6-991B-0F5D-2909-72664C78D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393DE-7EDD-9D41-B0FC-57C425DB8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A99A8-821F-DD76-7C6F-4A60357D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8D127-5232-35F8-663A-F32901B8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BAAAF-E718-1568-B4FA-EAD12528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4E3D3-018A-F28C-2656-DBA68C6F3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FB5BA-CF55-F6C1-852D-C800C2246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2C7FC-A586-1315-4D5D-DD9E6CCC0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D8C43-13D3-7245-B038-44FAE0B84721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A0EA1-EAAE-FFF1-521F-AE2BD9FA5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D4A4E-44D2-258A-60FC-E24ACA5E6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B45BB-BBCA-C747-A8B3-05EC89CD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5DB6-957F-2A10-3DEC-E6C152F255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FA1A3-D575-1550-02BE-E65E9CAA23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D2E510C5-0F57-F907-93C2-9D8C9EBA8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4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FB79-963D-83EE-368D-145363A2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5F823DC6-7303-5D57-3643-8AAE8B2FE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269430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C512D7EA-A033-57E2-EA50-BA39C5426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8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6EFDF44D-39DB-F170-E1D5-3605F976A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78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font, plant&#10;&#10;Description automatically generated">
            <a:extLst>
              <a:ext uri="{FF2B5EF4-FFF2-40B4-BE49-F238E27FC236}">
                <a16:creationId xmlns:a16="http://schemas.microsoft.com/office/drawing/2014/main" id="{5EFCE2CA-465B-FC64-8A20-D87BDB76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8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AE100EEA-586D-0468-4D18-F2CD35F22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88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2023-05-08T07:13:58Z</dcterms:created>
  <dcterms:modified xsi:type="dcterms:W3CDTF">2023-05-08T07:19:41Z</dcterms:modified>
</cp:coreProperties>
</file>