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BE5F-841A-178C-4BB7-E7ED2BC78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196E5-2378-E37D-7E23-8A906478D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25F1-C469-0955-0652-A8FA3157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2F7B3-A531-E16A-DAD2-1A17532C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3305-F4BB-E790-97D6-0D7219AE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5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4478-E92A-FF86-18C1-9FE3B6EA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BE470-D562-E9B9-BEC3-37A7B2231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0E0AB-DD75-5E77-6150-C083348D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DF991-72AB-A75F-71CF-C6CD0DC7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E1B9-4954-CC0C-CDBE-6A64C673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9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D725E8-E434-D777-4ABA-7CE652C0F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F79221-FD3C-1074-56AB-93CCB3CA0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A5364-D11C-8678-271A-3A31EF7DC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F01D4-CFB5-57E6-18E1-80FB36ED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694C6-B948-CEEF-7B53-F90A72FB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1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1D5CA-DB9F-C285-72DD-057B25F8D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01313-4712-100B-A359-BF9D2D88B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D5573-006F-6EA1-B693-919605984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A4FF-2FC9-D2F0-B94C-29FB1B759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36842-7D60-E1BA-AD64-C2D05A8C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8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3C53-9805-778C-60AF-51EF004E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4DC61-9C16-8CDD-ABB6-49586BAFF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17DBA-D1B0-F725-6BE7-CBF11E21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CEB05-AA6C-AB42-2BA1-FC4ED6348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2088C-C76E-1F30-1596-932CE54B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8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3C12-F202-F41C-BA1D-8E8E97F5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473D4-89EB-1DF7-DDF7-D50E727DF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8D0B0-1473-925B-2779-DA1AC3D73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454E9-4327-EFA3-3B1C-F3EEFB5E6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65CDC-4BF0-2E2A-BCD6-28995E48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EF362-C6A8-D91E-E7EB-CAED61C5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6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AAC46-30B8-D603-3885-5AAD19097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8054E-77D1-C508-CF33-0863FE642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2E830-9A59-C6A9-0D48-00439AC60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63C278-963A-97F5-6E17-5787F89A8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1EE415-BC2E-BF70-2B5A-8925C467C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9860FD-250C-6707-654C-D76ADAE3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421BA-2290-1CB9-3690-176BB677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A6251F-EA6B-75A2-1168-F0073267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91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B22BD-C7DC-C1D6-94B7-EEAEB5EE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CE6E57-7D19-0D60-8CBF-5C0A0566D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39C6AC-8D93-EE44-AD9D-0CB517E07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5F4D8-41C4-A95C-639C-AA670C76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2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AC1897-21B3-0151-FA1F-FC246C741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32B45F-D046-B3FF-B5E6-8809FF45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FE4F6-B01A-630A-2105-F0967CFB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4B86-7364-C75B-3B26-C757E7A79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60661-1B40-234B-7B88-1E6217FAC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220F1-5AC2-C0BF-7251-DDC3D51B4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AA48E-294B-345E-B931-58C3A8FDF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F31FC-9618-98E8-5E9D-813A45625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10ABE-6125-BCDF-99E5-A671D633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2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2A61F-863F-BF4D-C4B0-7AC3091C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3E35B-6B56-D34E-2440-B238BAD9C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CEF3C-A948-2A78-9712-013C8AA56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02FD1-EC98-49CB-4131-6C0726327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13F50-20CC-3950-7BD7-D8E7EDCC5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ED00-781D-C38F-9CEB-DA7E99FF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6EBC1-BB04-B4DE-9F17-A38B6EE31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C01E6-E659-884B-BC4D-6C238979D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EC244-7F4D-94A5-1493-0E770AC045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979D1-0B8E-644F-9077-4C2B232F7F22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57581-EDDC-8BBC-A412-E829C89DD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F1A69-256A-13D4-5E4B-7C69E01B2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AD593-DD77-3A46-A45D-9804D8FF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2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C0E3-2BD0-F2A4-BEAC-28B0295EB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1F8639-B692-1296-AF67-538C1C7F44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4BBE982D-2C34-FB15-AAC0-1E0622FD1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6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F4438F9C-9594-A052-D4D1-6A4648D39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1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&#10;&#10;Description automatically generated">
            <a:extLst>
              <a:ext uri="{FF2B5EF4-FFF2-40B4-BE49-F238E27FC236}">
                <a16:creationId xmlns:a16="http://schemas.microsoft.com/office/drawing/2014/main" id="{EF6EC0E0-EE9F-C3A6-AD0D-A9A565E69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24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font&#10;&#10;Description automatically generated">
            <a:extLst>
              <a:ext uri="{FF2B5EF4-FFF2-40B4-BE49-F238E27FC236}">
                <a16:creationId xmlns:a16="http://schemas.microsoft.com/office/drawing/2014/main" id="{A48ABDFD-758B-FC4F-D552-927A72B52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34A8EBD9-A15A-BE1A-7377-681D81EF7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49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7BE544F4-0E8A-EEAC-0933-85E789358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61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1</cp:revision>
  <dcterms:created xsi:type="dcterms:W3CDTF">2023-05-08T07:35:39Z</dcterms:created>
  <dcterms:modified xsi:type="dcterms:W3CDTF">2023-05-08T07:37:22Z</dcterms:modified>
</cp:coreProperties>
</file>