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8A14-5E05-956E-4C45-534355D8A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6FB1D-70BC-7B85-D545-BFFFAD677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B72-B553-F4CC-B1AF-82363B18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761-2874-D2D3-89AF-A14E1753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8D770-3FEA-8FFD-DBC9-B7DFC81B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3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51E3E-80B9-3A5B-2338-051A0020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E880F-565C-BC9C-9592-77AC69576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60665-171C-C598-38A8-3C04CCDA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DB4D9-1DFF-E414-4012-16B62568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E4C9F-E8BC-72AA-3745-FE5D42A6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7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7EB81-0819-5975-B746-44FBF1ACA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CF855-0ADE-7E6F-8262-9D91EEFCA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DFFF-E90E-252A-2CFF-964C2CDB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03BC-FBDE-D552-635D-12DD65B1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88486-8B29-AF76-EE0E-E9E9213D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0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9473-B5C8-D7A1-DCD5-6C088B4D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1F9A-0BD8-B71B-F82F-29732464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8058E-5B62-374D-58E7-6FB0E914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EFC8-7157-2C2A-FCF5-6B4BA3A6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A376E-B8E5-12CC-FD10-D59B0E3A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6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228A-8F47-EA30-7E58-99946E46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ACB3-AEE3-CA71-EF78-9CC131B76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6E8C0-6EA0-B603-5C62-213C9FBB8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CC4F9-9C7C-9321-6617-F41D8623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C8BC-EC66-DAC3-F155-6A07AE61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00BB-80BF-8B04-A67D-63418798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75FCC-9DA2-8A20-C341-9B6D3B43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87539-A555-754D-15D5-FF68086C2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BB0F6-B2CA-D3E2-F7C8-D810EC01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1F087-83EB-2A2C-F03B-CAFA46EB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F6E28-143F-5E10-AFC3-CFB02098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3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8738-06B9-6658-140F-DAF464B0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04F1F-BCF7-252F-BEE6-C8DC688D2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AA1A9-2950-9475-6C87-9F6E3F9F0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A89B2A-BB43-77DB-2407-C97FE6B4B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84E14-0A30-902D-821E-5A20B020F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02BD8-253E-37C7-FDD4-219CD18D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DBBBB-9EF7-E98C-D559-F3AD15E4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9C993-126F-B4CB-910A-59BBD225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373E-998B-10C1-D395-D159598A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CF17F-35EE-383E-6F4C-2459BA23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79EAF-64BB-C974-9C4E-F4323B10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6503C-118B-5AC2-2118-67BDC6FB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79A1E-DD6D-5512-A972-DADD7997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A85EC-9B6A-B84B-D4A7-B9E08213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A4868-FC4F-6C2D-F233-CC23AD86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7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11D9-BEAC-623B-0DBD-6B1A01F6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5939-9873-3435-239E-88AC8B29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B3F75-C1A7-F9D8-6CBD-5F34D6DB2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32868-9970-4C24-3350-69F61C26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3A2CF-C382-F700-A01B-0FF3C7EA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99726-4B3B-8521-1F39-A911427B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7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0EDB-3082-B44B-E315-BB01118B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E5709D-C341-3903-6955-79DDB4026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DB27F-47A9-EAD3-2F6C-6DA74A1C0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C5285-DC68-3332-71A6-5ED08D6F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89A56-5A6E-CA6F-1336-D990A9CE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8C10-B178-A32D-9BD9-8BD925E3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B8A77-DA79-1E8E-87E2-F068C760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FD2F1-4690-B33B-A7C9-C2820AE1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A571-8364-279F-7D11-14887A871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151FD-94E6-354B-83D8-CB3A72521DD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7E42-6845-5852-F0BB-105E74608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0BF3F-806D-4DE6-7700-CE3FDD7BC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134C-AC30-F641-A190-9791A94B2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253E-1509-DBED-C460-929E52736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AC7D8-A5B5-8C46-E885-B190A6F44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DDA9B53D-A405-E6F8-264A-10CEE70D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AC64F1C7-D3E9-53B2-F082-CFE68AE6F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728DC42A-EE86-3525-8F2B-3097E16B5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3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2785A904-83FD-C40E-46FE-391DCA2DB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0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62498A4D-CCBF-9924-BE2C-10052E7DC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2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E8E27F38-C62A-094A-AE4D-CCDCA1ED2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2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2B62E66B-B7C8-8DB5-BCBD-FE0FAE9FE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96C4F489-6CB6-3182-65E0-343054A17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E0174CFC-A152-DB3A-C4C4-3FADD2064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2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2023-05-08T08:01:23Z</dcterms:created>
  <dcterms:modified xsi:type="dcterms:W3CDTF">2023-05-08T08:03:32Z</dcterms:modified>
</cp:coreProperties>
</file>