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B6A3-08EA-49D1-FE41-3D1546DC2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24D58-632E-5308-92EB-8769266E2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8EEF-E21E-C1DF-A28E-9294CC6B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6C784-40AF-5AA1-E27F-4A8D80FF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55BD-0C93-E00A-AAAB-0CA8ED78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C571-C16F-1A57-EAFF-C8716682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A7412-7395-6715-1010-F57FDD640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070DA-E20A-DE35-EDE7-5C471F4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90352-8587-26A1-C388-D8F3C381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EBC0-C179-D930-03A7-38649A05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82746-48C8-585D-3C10-4FAACC6FF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C9128-7C84-ED63-DE56-A509BCED0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595B4-8505-22B3-89FA-58108299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2463-8045-3643-34FC-2CEC9171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F1AD-59EF-D29B-A760-373ADB4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F5CF-BD32-B720-0C8C-B7A60798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96BE-D6E4-8A9B-FF34-1AC304EDB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D5BE2-76D2-0064-10B8-8A5037EC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CC14-C577-50D1-CC88-4F22E717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32F57-0181-28D6-CC57-4A1A45A9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D858-04F1-7235-D099-17E8C84E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B3741-46B6-7DEE-15F7-DD4AB8688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EFB5-5827-EBFE-6C2E-F90A5DD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05CC-7F11-BE46-21A1-29DFCD04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1A940-DEBF-FC1E-3CBA-135DED81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91C8-92B3-3B7F-5CB6-AF3DB08B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1D7C-C9A7-36F6-45CA-5C2273D21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8E691-66DE-BF18-F8EC-97EFD40B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55E00-A6D9-EF42-5120-D7B3C3F8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130E7-DA11-35BF-FCAC-B864C52D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784C8-E28B-2DC2-CB63-C2781731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4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845A-3639-779B-7E7C-185D3B01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3BE52-8DAE-EEF0-CA64-74F3364A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5E95A-8D0A-EC88-7FD3-1FA45AB9A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1BCD4-5B96-6023-7E71-5B5DAA996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D297E-C701-AB73-B1C8-2E136B30B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597EB-19D0-1020-061B-B59C8D41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56E39-9B2C-C016-5085-F27FA7DC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A7C32-6140-E152-231F-8484144E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91E7-A194-8086-985A-2CE2F74F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1897D-B283-87AF-F078-FE1B8950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13691-3BCE-AC6D-67FA-364C239D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6D255-E217-0ACC-B86A-2510F02E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32F28-48C0-05EA-AFE7-314CB0BA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EAA37-ACCC-1631-AD32-68604B1E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D8FF5-B087-673D-14B7-E9729B39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845C-E1C2-5575-E885-6025229D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07C9-EB3B-61F8-9569-CA43BA63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6241C-A3E5-EF0B-24BD-BA0E19568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0EA07-B52B-786B-5FE3-60E38CC0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83FFF-FF7E-712E-570E-330FBE8B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56C6E-BFF5-6658-B164-F975EBA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C399-5831-1F10-58F8-34142AEC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70EDB-E1FA-D8CE-F13C-E73A0CC08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83156-054C-7BFB-BAF8-E66CD722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7A00-978C-3807-64F7-23CD4B61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D4CA-ACB4-6F6F-7E91-05AAEE37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DE61B-4932-0939-AA59-8F39D7F3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AD752-1630-BC91-7F35-AB167758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DA69E-5EA7-1798-6606-B20D87B3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2D22E-38E8-97B3-FCB2-91DE55454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6BCF-B646-4545-B48E-39FDA5DA5376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F5A8A-1219-7A6B-395A-D62B7616E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E62D-54DB-1C1F-5AD3-89039DD4C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524F-60F5-F94E-8A8C-7A53698EF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9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F923-0B7A-CBBA-D803-97606AFA4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63A96-E4C6-6E7E-A835-0274A6D67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grass, plant&#10;&#10;Description automatically generated">
            <a:extLst>
              <a:ext uri="{FF2B5EF4-FFF2-40B4-BE49-F238E27FC236}">
                <a16:creationId xmlns:a16="http://schemas.microsoft.com/office/drawing/2014/main" id="{D4BD6CBE-9DE8-3748-2B22-036C2B25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grass, plant&#10;&#10;Description automatically generated">
            <a:extLst>
              <a:ext uri="{FF2B5EF4-FFF2-40B4-BE49-F238E27FC236}">
                <a16:creationId xmlns:a16="http://schemas.microsoft.com/office/drawing/2014/main" id="{7C820459-82F6-AAA2-0C7B-FD577CE5B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grass, plant&#10;&#10;Description automatically generated">
            <a:extLst>
              <a:ext uri="{FF2B5EF4-FFF2-40B4-BE49-F238E27FC236}">
                <a16:creationId xmlns:a16="http://schemas.microsoft.com/office/drawing/2014/main" id="{9A6EB886-77B1-C796-FCBB-6E05909F0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3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grass, plant&#10;&#10;Description automatically generated">
            <a:extLst>
              <a:ext uri="{FF2B5EF4-FFF2-40B4-BE49-F238E27FC236}">
                <a16:creationId xmlns:a16="http://schemas.microsoft.com/office/drawing/2014/main" id="{EC25A3A4-BA07-B60B-02E6-344A5F11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7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plant&#10;&#10;Description automatically generated">
            <a:extLst>
              <a:ext uri="{FF2B5EF4-FFF2-40B4-BE49-F238E27FC236}">
                <a16:creationId xmlns:a16="http://schemas.microsoft.com/office/drawing/2014/main" id="{1EB9A27A-BFF5-B645-9159-58CEB397E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2023-05-08T08:16:55Z</dcterms:created>
  <dcterms:modified xsi:type="dcterms:W3CDTF">2023-05-08T08:18:12Z</dcterms:modified>
</cp:coreProperties>
</file>