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6"/>
  </p:normalViewPr>
  <p:slideViewPr>
    <p:cSldViewPr snapToGrid="0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DA110-74E2-4CBE-E4AB-E3CC5B8A2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F3A09-0213-E4A9-2C7E-4533D8A14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85CD0-65A3-1F9F-15A5-5230BE40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7B85-5A82-A04C-A9DC-B35BB829A1E6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12E79-F937-F034-584F-001DA7779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975CF-3BEE-4275-9B01-13D32DDD1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718-49A7-BA46-821F-7D77D2FF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3BF8-7345-4D24-FC6C-BC2A0855B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974C70-8398-2312-C75F-BC0BB093F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6EC9C-F87D-F908-B4B2-B7B95E3B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7B85-5A82-A04C-A9DC-B35BB829A1E6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FED22-3BA3-6CC0-0C2E-69CEE431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88D43-A3F6-00F7-5BAE-504007837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718-49A7-BA46-821F-7D77D2FF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36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FFF95-486E-E7AA-2DCC-1B5883466B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52BB9A-564F-3B11-A80A-A749C30A5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13B3-A396-C3F2-D3BC-4A03A4DA3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7B85-5A82-A04C-A9DC-B35BB829A1E6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C32F2-4D07-274E-4552-DAA45686C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A31D4-DDA3-EEE2-BFC0-BD20E1501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718-49A7-BA46-821F-7D77D2FF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7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0A9A-9BA4-F8F5-2468-B4EDDF2EF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C25A6-AA53-E864-3043-CB985D43E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CD5E6-061B-CB82-7A61-8CDCFEE86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7B85-5A82-A04C-A9DC-B35BB829A1E6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494DE-0211-27EF-582F-20E454DA7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5F7B-D108-5A2E-87DF-D66BD9087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718-49A7-BA46-821F-7D77D2FF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99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5B628-C09D-3483-B36D-33C6BAF4B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17257-13DC-3A0E-0E4C-6B92FED44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64B8D-CE60-5872-1E5F-3D75F9749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7B85-5A82-A04C-A9DC-B35BB829A1E6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D4259-65BF-725A-023A-F24AA9606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0257B-6E58-C396-249F-8D17E17C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718-49A7-BA46-821F-7D77D2FF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4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9189E-57D4-FFB4-A165-B176D331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B2E1F-6E8B-DA8C-FBA1-EBD1BC37D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0BA42-6DA4-18B3-3A89-9D713F01A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0FBCA-6D4A-EB7F-EC4C-D3FE844A3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7B85-5A82-A04C-A9DC-B35BB829A1E6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E5A3C-A527-CB97-382D-2734E3D50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BB98B-D1DA-8AAB-6F96-CFD205B7F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718-49A7-BA46-821F-7D77D2FF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55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B1EC-8A44-06A4-5BE9-C1B170F9D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65A01-A83A-8EA3-0E07-C121ACCAA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F9D51-9358-EB29-4BA8-5DCA6CC55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03901-4F35-A540-69AD-9578D6258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FEE576-C90F-D44D-9D55-DBA86765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297171-F9D2-37EE-C227-CD869C7F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7B85-5A82-A04C-A9DC-B35BB829A1E6}" type="datetimeFigureOut">
              <a:rPr lang="en-US" smtClean="0"/>
              <a:t>5/8/23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F8541-6B06-5016-C658-A6D407553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7CC39C-E4E1-1C29-2167-57D2DBC1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718-49A7-BA46-821F-7D77D2FF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1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94C8-6E28-4714-39E6-1E15EB528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9F1A1-5769-0A6E-6B0F-8A50388A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7B85-5A82-A04C-A9DC-B35BB829A1E6}" type="datetimeFigureOut">
              <a:rPr lang="en-US" smtClean="0"/>
              <a:t>5/8/23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D825F-18D3-B7A9-F54F-95389F5C8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80763-D349-6577-2FCF-CEF772E2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718-49A7-BA46-821F-7D77D2FF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98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35CC3E-1FEC-CB57-2AE9-93DDABCC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7B85-5A82-A04C-A9DC-B35BB829A1E6}" type="datetimeFigureOut">
              <a:rPr lang="en-US" smtClean="0"/>
              <a:t>5/8/23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AA4457-244B-E1BD-9876-090AA39E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C1227-3FF7-7346-7B3E-95A9EF63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718-49A7-BA46-821F-7D77D2FF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6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F263-4165-193F-B346-A8E62CB1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ECB79-0B2E-C40D-142D-EEA1860A0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7AC94-4A7C-409C-23D9-9F06073A5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5AA84-3E3C-96C8-C3AE-ED32A28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7B85-5A82-A04C-A9DC-B35BB829A1E6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BBEC6-B510-FCB0-CEB7-5A36FCC99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84DDE-01E2-59A5-3174-5024F525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718-49A7-BA46-821F-7D77D2FF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9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41703-D440-9630-B951-0DB2EFAE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8099C-D780-3BD2-3B6D-F743C32BC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67FBE-08E2-FAD5-5E7C-55108759C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F564E-FF56-6AEF-C9AC-79AEA929E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47B85-5A82-A04C-A9DC-B35BB829A1E6}" type="datetimeFigureOut">
              <a:rPr lang="en-US" smtClean="0"/>
              <a:t>5/8/23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1B97D-41AE-3EA4-0A6B-01502D1C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0B189-B8C2-1A79-4C9B-2769687F9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0718-49A7-BA46-821F-7D77D2FF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1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AFEF28-98D0-F832-57DE-185DEB16E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B5E7B-D56F-971D-AA31-092338912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3AC0E-2485-3E6D-D24F-5F579C00DC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47B85-5A82-A04C-A9DC-B35BB829A1E6}" type="datetimeFigureOut">
              <a:rPr lang="en-US" smtClean="0"/>
              <a:t>5/8/23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499B2-4C3F-D32A-E57F-51E9C4AD2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56C86-5FF6-6098-313A-15BB6489C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D0718-49A7-BA46-821F-7D77D2FF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4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F4EB7-2384-11B0-1AD2-3EAE8F533E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53B9B-7556-2126-3E4E-7D5DF5142A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creenshot, grass, font&#10;&#10;Description automatically generated">
            <a:extLst>
              <a:ext uri="{FF2B5EF4-FFF2-40B4-BE49-F238E27FC236}">
                <a16:creationId xmlns:a16="http://schemas.microsoft.com/office/drawing/2014/main" id="{499DA799-6F74-D0D3-81AD-BDA798A3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54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font&#10;&#10;Description automatically generated">
            <a:extLst>
              <a:ext uri="{FF2B5EF4-FFF2-40B4-BE49-F238E27FC236}">
                <a16:creationId xmlns:a16="http://schemas.microsoft.com/office/drawing/2014/main" id="{3E3D2112-AAB2-9B5B-1CA5-9573CD925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0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052FB96D-A142-1D6D-20E3-0E555F26B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50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picture containing text, screenshot, grass, font&#10;&#10;Description automatically generated">
            <a:extLst>
              <a:ext uri="{FF2B5EF4-FFF2-40B4-BE49-F238E27FC236}">
                <a16:creationId xmlns:a16="http://schemas.microsoft.com/office/drawing/2014/main" id="{94D4DE36-1766-C54C-00DD-79A2FDF2F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49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plant&#10;&#10;Description automatically generated">
            <a:extLst>
              <a:ext uri="{FF2B5EF4-FFF2-40B4-BE49-F238E27FC236}">
                <a16:creationId xmlns:a16="http://schemas.microsoft.com/office/drawing/2014/main" id="{3A8BF17B-0DD0-290E-13B0-DA2E2B9C4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6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, grass, font&#10;&#10;Description automatically generated">
            <a:extLst>
              <a:ext uri="{FF2B5EF4-FFF2-40B4-BE49-F238E27FC236}">
                <a16:creationId xmlns:a16="http://schemas.microsoft.com/office/drawing/2014/main" id="{2C95685B-6AA8-25B8-40CF-DF07ED7D1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05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1</cp:revision>
  <dcterms:created xsi:type="dcterms:W3CDTF">2023-05-08T08:28:44Z</dcterms:created>
  <dcterms:modified xsi:type="dcterms:W3CDTF">2023-05-08T08:30:12Z</dcterms:modified>
</cp:coreProperties>
</file>