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4B6FF-2F78-0FA9-897A-BAA79707C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471D3-5705-E6B2-F6F4-8F7AD6A7A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63DD4-39A9-3F62-FCDE-F2F72D91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B447F-28E9-E20B-2EE0-37500BB3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A3A78-FFFF-0186-87BF-0AD4B5EF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0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9A268-D765-0225-FA01-8BA497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1CBE9E-012B-F113-7CD1-AC2064262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6913-C8AC-9CC8-2445-D2E98F9CF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B887B-7894-C3E2-639B-81A9CE124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AA5D8-4213-4962-9CF2-0AEDA6A4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8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063F62-C9D5-E447-280E-165D492F0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E0E67E-F525-07C0-BB4B-62D25EE7A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AED17-C9C1-FBC9-5266-885027892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56689-4382-6563-0924-F1222A7F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1C1BC-68B2-D371-9891-D3EEC2F8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93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18C7D-7A29-5DBA-400F-3C34C1DE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3F406-60E6-DBE1-07F1-28C495728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90A4F-34B5-05B4-17B1-B8DDE340F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ADA5E-BB97-9958-60B1-617ACB8F2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DC0D-D682-6D78-DD3A-188DFBFF0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2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B9F96-1AAE-3112-CC7F-EBAE5214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8F739-B201-5758-5E47-E03D107EC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9F12E-3F5A-C510-F4C5-063B06C6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4FAA3-AC25-3D3E-EF81-3D647B392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7CCE8-38FC-F6EF-218F-831830A2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9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237A8-E3C8-CCA3-9D00-1181B10A1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5DC07-1BE3-4ACF-BD1A-B59F18F7F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AAF59-7AF6-BB54-3E25-EA50A5D00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B9B37-C356-49D7-6710-BD6CE886C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3BD48-35CA-8F37-75DF-C41ABB194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D72C7-AAE7-420A-2E74-BF7B4203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7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A8F34-F967-2E34-FE1F-CC4C88EE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221C8-5BA7-D4C4-8D97-69E8154B4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54A41-1167-8557-7C17-CCC55AC5E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709C9-77CD-B9FD-B862-32193D5AB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0EE48-11FC-2BDF-01A9-07F29300D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E073EC-C405-CF78-BD0B-A8EF7DBE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CAAB67-3F20-C207-204B-30F740A3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A3CDA-6891-7DF7-830E-1CBCD390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E3C30-3799-F53E-0415-47191E24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972D-102C-72B0-017A-819FD41B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DE80C-E39B-4E9D-09FF-1159B2866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7BD56-CB0F-4676-2CC6-E14F1EC7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9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8997BE-1E93-E03E-4F85-65A4A88A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4A573E-92D1-D632-4002-C76E2DFCE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FFB9C-333F-3EF6-8AE7-5D181AF0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0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A8670-CAFA-F7B1-E875-CAAF4DE20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0A0BC-8D8E-69E0-DF53-397C31F01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32FD4-9634-2B06-045B-2E1E7AAD1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FE4C8-C33A-854F-E600-048D89AA0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BA954-2B44-55E1-4E2D-D4C40075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C4467-FF22-EACB-CF5E-AB6A0636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5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000DB-4F3D-F5C6-E94E-D13AB111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EAF522-C3D6-40ED-8CE1-8B0923ECC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4502F-9CC3-BE09-C720-42945D50F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FC908-C1A9-CA27-9F52-DEA9DC755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235B8-D2A1-047C-4020-E76D1367C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5B5AA-5794-90E8-028F-F5D66F29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63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AAFBA-72AB-4CCC-E22A-8122867D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27A18-DD92-1158-580A-BFBBB3C85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9183-A099-C2ED-1E9B-9F725F3EA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71145-5D6E-FC4E-8762-DEF8344BD3FC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04DA0-F9ED-219D-B41F-BC9AB54C8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E712D-4290-0A65-0BBC-4654B91D5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B41BE-B5C2-7D4E-A23C-397C300D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8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A7A20-1954-9D1E-5CE5-7C38914079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2CCC4-8496-5785-35EB-641E0A9C09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49902E74-588A-28E1-17E4-5A4E9A50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5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D85103A8-8599-3503-1B0C-CCEC11895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36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E33C1E7B-51EA-FDFA-F2FA-410EDBA14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46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F9A53FF2-3441-C0F8-F112-001A9A714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F9D00AFA-CE89-A63E-02A0-D77E96188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27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2023-06-21T09:50:28Z</dcterms:created>
  <dcterms:modified xsi:type="dcterms:W3CDTF">2023-06-21T09:51:22Z</dcterms:modified>
</cp:coreProperties>
</file>