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E54D-9BAD-F4BF-ACA2-6F303F41A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0FBD3-3615-D707-0F42-D54C585EB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15D3B-4A16-7482-BF63-86975ADE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91B85-2C23-DA3B-56C2-6E2B82CE9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3362D-7DB2-A856-FD65-6EF4CA37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1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BCBC8-C9CF-3C5C-C625-FFEC892B6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CB8E6-BE96-77AB-F2AE-C711D1206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496-0C09-4538-1E99-34EE5E77D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E0389-0A37-1569-A1D2-221F33F1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4C61B-7099-C7F8-7F4D-14400A73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7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8D422C-0428-A98F-2213-5FDE87790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D46A10-14C6-A544-1EF5-E463C253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A5459-EEE1-1B83-66C4-FCCB57AE8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CB8C4-9710-EF18-34B6-FEDE4080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DA409-2616-00D1-4AFD-1BFC96B8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7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AEFB-D9AE-589A-AC8C-BC56D5C5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DFF64-9165-DBA6-AACE-3199CE270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C82A-9DDA-616E-762A-740607A0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7A972-23FA-C3E2-B666-C8C54E985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72768-2FF5-1A40-5A78-0B602125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9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6E54-8975-F03F-9F13-97BD8F18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53494-0B1D-0BCA-5DF7-CD6F24465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BA46E-E44F-19C1-1880-57E0B449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79217-84D1-9B7C-B982-A76D5FEA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3C977-652E-227F-6606-4AC7C8BB5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1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ED21-0810-8684-18A6-AF56BD2BE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B8A8B-B403-F1EF-7459-884A0DFFA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7C8A-B194-5043-3B92-D5279B810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8CA70-1AEA-60DA-F6B6-6C00F9D2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48393-FD6F-90AB-B528-FC38D0B8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DD57B-D46C-73C9-A775-9672AF24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9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41BB0-D958-8E5B-2215-527BB225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5B3A8-C31A-9D52-0D97-6003E1E07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D815D-B93E-27DB-8CC9-C4CBFC2E6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AACA0-6C8A-DA00-E4FF-D904EC032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C9CF2-D5F4-B029-703E-5A69ECD750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541079-F955-0DEC-0C12-7F29AABD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FF6AB-6B3A-CBC6-27FD-63BFCC539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D8D8CD-737C-2A24-FB3E-5C5BCDEE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2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2F10-3533-07E6-F5D4-F542BF58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6A427-65FD-E59F-3570-F12A0CDB7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D47BA-C2B5-9E6F-588C-D1D3774C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66FCB-27BE-94F1-F73D-C8C7A1D2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071B1-8C1F-7ECD-82A1-988845DFC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35C97-8939-D552-9280-8FA169D9F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A72B0-F28A-18DA-AE82-CCEFF19D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2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14D2D-C842-66F3-09C5-EC71CCE8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819E2-5AFB-6AA2-FE1E-CE64BE3A4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AD981-440D-9493-5F8B-5624E639B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A9F67-6672-01F5-9371-58B707C4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7C36C-8D45-2DB4-E027-BC5EF9226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22749-5828-92FA-214D-98FFCF38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20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4D179-99AB-2F87-B3B8-5FCC6674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7C3D8A-923A-C2A4-62C0-116909CEA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4625E-CFA0-CBF7-8A8A-3714749A9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4446B-31DC-5710-8462-51C52AF5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BF8B4-4DDD-7233-4975-8918A77E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6A7B5-2EA9-1DA2-3D0F-9E007A56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FA68B-D4F7-5F30-5080-51DDEDD9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61C30-6E77-F681-A3FD-104369D4C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C8846-248A-8B79-B11F-062C0FE8E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290CF-2BB0-054C-874A-06DF96E462DB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E2566-9D60-5C37-ADDB-33605EF20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A69A3-7707-86B9-9A0E-4D33AA00D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E7AC6-62CD-E846-82A5-CB0AD855D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1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5605-2528-67A1-3598-3A889830DF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606AF-B4F3-75B9-95B2-D99430234B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5616C02B-0121-DACD-D2CC-9535E07F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4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7E96C652-1D4F-7E8E-5537-81CC0FF3E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5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3D15964A-463F-E9FB-0083-D294506B3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6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A642CC1E-6380-D6BA-2F59-ED8002DDC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32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7ECCD444-6AE5-5D86-3350-9F6AFC6EF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80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2023-06-27T08:01:58Z</dcterms:created>
  <dcterms:modified xsi:type="dcterms:W3CDTF">2023-06-27T08:02:43Z</dcterms:modified>
</cp:coreProperties>
</file>